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70" r:id="rId4"/>
    <p:sldId id="258" r:id="rId5"/>
    <p:sldId id="259" r:id="rId6"/>
    <p:sldId id="271" r:id="rId7"/>
    <p:sldId id="262" r:id="rId8"/>
    <p:sldId id="260" r:id="rId9"/>
    <p:sldId id="269" r:id="rId10"/>
    <p:sldId id="261" r:id="rId11"/>
    <p:sldId id="267" r:id="rId12"/>
    <p:sldId id="268" r:id="rId13"/>
    <p:sldId id="265" r:id="rId14"/>
    <p:sldId id="263" r:id="rId15"/>
    <p:sldId id="273" r:id="rId16"/>
    <p:sldId id="27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3:15:29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17005 13361 254 0,'0'0'161'0,"0"0"8"0,0 0-61 16,0 0 22-16,0 0 10 0,0 0-31 16,14 0 13-16,-14 0-12 0,0 0-8 0,0 0-26 15,0 0 23-15,0 0-2 0,0 0-27 0,0 0-9 16,0 0 1-16,22 25-14 0,-21-24-9 15,-1-1-12-15,0 0 17 0,0 2-21 0,1-4 4 16,-1 4-7-16,0-2 1 0,0 0 13 0,-1-2-20 16,1 2 1-16,0-1 10 0,0-1-16 0,0 1-13 15,0-2-4-15,1 0 21 0,-1 1 8 16,1-1-34-16,-2-1 15 0,2 0 26 0,-1-2-4 16,3 0-4-16,-3 1-7 0,0-1 5 15,0 6 6-15,0 0 14 0,0-8-18 0,0 2 7 16,0 6-7-16,0-9 7 0,0 2-19 15,0 1 7-15,0 6 10 0,0-9-31 0,0 2 9 16,0 7 15-16,0-8-10 0,0 8 10 16,0-8-8-16,9-4-4 0,-8 9-19 15,-1 3 9-15,0 0 11 0,0 0-19 0,0 0 20 0,0-7 0 16,0 7 5-16,0 0 2 0,0-8-8 16,-10-1 2-16,5 8-3 0,2-1 2 0,1-1 7 15,-1 2-9-15,2-1 6 0,-4-1 7 0,2 2-4 16,0-1-9-16,1 1-17 0,-1-1 12 15,0 1-4-15,0 0 11 0,2-2-10 0,-2 1 12 16,1-1 2-16,-1 2-14 0,2-2 2 0,0-2 11 16,-1 4 7-16,1-4-9 0,0 1 7 15,1 1-5-15,0 0 7 0,-2-2-9 0,2 5 13 16,0 0-15-16,0-7 4 0,0 7 3 0,0-7 1 16,0 7-8-16,0-7-2 0,0 7-4 15,0-9-3-15,0 9 11 0,0-7 0 0,0 7-1 16,0-8-3-16,0 8-2 0,0-6 5 0,0 6-14 15,0 0 17-15,0-7-5 0,0 7 9 16,0 0-6-16,0 0-3 0,0 0 17 0,0-7-10 16,0 7-2-16,0 0 13 0,0 0-17 0,0 0-1 15,0 0-1-15,0 0-11 0,0 0-13 16,0-6-27-16,0 6-43 0,0 0-42 0,8-7 12 16,-5 10-182-16,-2-1-97 0,2 1 26 15,-2 2 25-15,0-1 5 0,-1 3 10 0,0 2-30 16</inkml:trace>
  <inkml:trace contextRef="#ctx0" brushRef="#br0" timeOffset="1659.369">27236 15924 247 0,'0'13'183'0,"0"-13"-20"16,0 0-29-16,0 0 8 0,0 15-14 0,23 4-20 15,-23-16-1-15,-2 0-16 0,2 0-20 0,-1 1 14 16,1-1-9-16,-3-1-16 0,0 1 4 0,2-2-15 16,-3-1-2-16,2 3-29 0,-2-1 23 15,1-2-4-15,1 0-3 0,-1 0 0 0,-1-1-25 16,2 0 27-16,-1-3-1 0,2-1-31 16,-2 2 4-16,1-1-10 0,1-2 23 0,1 0-11 15,-2 0 15-15,1 0 6 0,1-2-4 16,0-4-20-16,0 1 21 0,0-2 9 0,12-9-5 15,-11 12-19-15,1 2 17 0,-2 1-4 16,3 1 5-16,-3 2-4 0,1 1 5 0,-1-1-28 16,2-1 11-16,-2 5 10 0,0 0-8 0,0 0-9 15,0 0-1-15,0-7 11 0,0 7-20 16,0 0 21-16,0-6-7 0,0 6 8 0,0 0-5 16,0-7-3-16,0 7-6 0,0 0-9 15,0-8 12-15,0 8 5 0,0-7-3 0,0 7-3 16,-9-13-6-16,7 9-7 0,1 0 19 0,-2 1 2 15,3-1-3-15,-3-1-1 0,-1 1-8 0,1-1 6 16,0-9-14-16,0 2 9 0,0 2-1 16,1 0 2-16,-2-5 3 0,3 3-14 0,-2-4 16 15,0 4 11-15,3 1-10 0,0 11 1 0,0-11-8 16,0 2 7-16,0 0-1 0,0 2 2 16,0 0-1-16,0 0 12 0,0 1-22 0,0-6 24 15,11-8-22-15,-9 10 14 0,1 4-8 0,-2 1 11 16,2-2-13-16,-1 3 10 0,-2 0-17 15,3-1 7-15,-2 3 0 0,-1-3-1 0,3 3 13 16,-2-2-14-16,1 1 1 0,-2 0-5 16,0 1 0-16,3 0 2 0,-2-2-10 0,1 2 6 15,-1-1 11-15,-1 1-9 0,1-1 4 0,0 2-10 16,-1-1 8-16,0 1 7 0,0 1-15 16,0 0 9-16,0 0 7 0,0 0-14 0,0 0 14 15,0 0-13-15,0 0 11 0,0 0-8 0,0 0 15 16,0 0-3-16,0-7 15 0,0 7-10 15,0 0-4-15,2-6 20 0,-2 6-16 0,1 0-2 16,-1 0 7-16,0 0-8 0,0 0 18 16,3 0-10-16,-3 0-20 0,0-1-1 0,0 1 14 15,1 1-12-15,-1-1 19 0,0 0-19 0,0 0-10 16,0 0 6-16,2 0 10 0,-2 0-11 16,0 0 0-16,-1 0-3 0,1 0-13 0,-2 0-19 15,2-1-3-15,1 1-16 0,-1 0-5 0,-1 1-27 16,1 1 10-16,1-2-98 0,-1 0-58 0,-1 2-111 15,2 0 28-15,0-2-76 0,-2 3 20 16,2 0 27-16,-1-2-11 0</inkml:trace>
  <inkml:trace contextRef="#ctx0" brushRef="#br0" timeOffset="40178.3447">5939 2021 442 0,'0'-13'231'0,"0"13"-11"0,0 0-18 15,0 0-15-15,0 0-21 0,0 0-25 0,0 0-20 16,0 0-1-16,0 0-9 0,0 0 14 16,0 0-10-16,0 0-20 0,0 0-3 0,0 0-18 15,0 0-2-15,0 0 3 0,0 0-10 16,0 0-8-16,23 2 21 0,-25 3-14 0,-1 1 0 15,-4 8-2-15,-2 4-10 0,0-4-26 0,-3 2 14 16,1 0-11-16,-3-2-13 0,0-1 6 16,1 1 20-16,1-1-25 0,1-2 9 0,-1 0-1 15,3-1-14-15,2-3 6 0,0 0-21 16,0-3 8-16,2 0 10 0,1-1-6 0,0 0 21 16,2-1-33-16,0-1 9 0,1 0 0 0,-3-1 9 15,4 0-3-15,0 0-8 0,0 0 10 16,0 0 13-16,0-12-30 0,1 7 3 0,2 0-1 15,6-10 14-15,0 0-1 0,-3 1 13 16,2-2-21-16,1 2 26 0,-3 0 3 0,2 1-6 16,1 1 7-16,0-1-4 0,-2 1-21 0,-1 4 15 15,1 1 31-15,-2 1-2 0,0 0-9 0,0 2-21 16,-1-1-7-16,2 5 28 0,-2-4-29 16,0 2 7-16,1 0-12 0,1 2 15 0,1 0-17 15,-1 0 15-15,-6 0-2 0,11 0-22 16,10 12 19-16,-8-2 6 0,-1-3-1 0,-2 2 0 15,2-2-14-15,-2 4 0 0,1 0-1 16,0 0 20-16,-3 1 8 0,1 0-15 0,0-2 5 16,-2 3-5-16,2-2-1 0,-2-3 17 15,0 2-4-15,2 1-40 0,-3-3 22 0,0-2-3 16,-2 1 1-16,0-3-3 0,1 0-2 0,-2 0 6 16,1 1 0-16,1-2-13 0,-1 1-1 15,-3-1-34-15,3 1-42 0,-3-2-18 0,2 4 1 16,-3-4-27-16,0-2-44 0,0 0 16 0,0 0-157 15,0 0-154-15,-18 13 21 0,13-13 54 16,-1 0-5-16,-1 0 31 0,0-2 23 0,0 2 29 16,7 0 1-16</inkml:trace>
  <inkml:trace contextRef="#ctx0" brushRef="#br0" timeOffset="41630.8349">5950 2121 331 0,'0'-4'265'0,"-2"2"-32"16,1 0-20-16,0 0-8 0,1-1-26 16,0 2-16-16,0-1-43 0,-2 0 12 0,4 0-32 15,-2 1-12-15,-3 0 17 0,3 0-26 0,-1-1 1 16,1 2-19-16,0-1-5 0,0 1-5 0,0 0-12 15,1 0 11-15,-2 0-4 0,0 0-2 16,1 0-15-16,0 1 11 0,1-1 9 0,-1 0-16 16,0 0 9-16,1 2-2 0,-1-2-2 0,0 0 3 15,0 1 5-15,1-1-21 0,1 1-5 16,-2-1-6-16,0 1 7 0,1 0-6 0,-1 0 12 16,1-1-3-16,-1 2-7 0,2 0-8 15,-2-1 10-15,1 2-5 0,0-1 6 0,1 1-8 16,-2 1-12-16,2 0 27 0,-1-2-21 0,2 2 3 15,-2 1 16-15,0-1-17 0,-1 1 24 0,2-1-13 16,-2 1-10-16,0 2-3 0,1-2 22 16,0 1-24-16,-1 1 15 0,1-2-12 0,1 3 28 15,0 8-33-15,0-4 14 0,-2-3-10 16,1 1 12-16,0-2 1 0,-1-1-17 0,0-7 2 16,0 8 13-16,0-3-19 0,0 3 4 0,0 4-2 15,0 0 3-15,0 3 1 0,9 11 15 16,-6-8-23-16,-3-5 30 0,1-1-28 0,3 4 5 15,0 0 8-15,-2-1-15 0,-1-4 42 0,-1-2-44 16,2 0 10-16,-2 10 1 0,2-7 0 16,0 6-9-16,-2-6-4 0,2 7 42 0,1-2-28 15,-2 1 14-15,2-1-14 0,-3-2-6 0,3 1 2 16,-3 0-14-16,0-12 11 0,0 9 30 0,0-1-32 16,0 2 15-16,0 1 5 0,0 0-22 15,0 2 0-15,0-2 31 0,0-3-42 0,8 3 11 16,-8-1 16-16,0-2-29 0,0 1 30 0,0-2-14 15,13 15-3-15,-13-11 14 0,0-2 3 16,0-7-20-16,0 6 29 0,0 1-32 0,0 2-1 16,0-1 15-16,0 2-8 0,0-1-8 15,0-2 21-15,0 4-3 0,0 1-20 0,0-3 10 16,0 2-10-16,0-7 7 0,0 3 23 0,0 2-15 16,0 1-10-16,0-1 27 0,0-1-7 15,0 3 0-15,0-1 5 0,0 3-26 0,0 0 5 16,0-3 7-16,0 2-6 0,0 1 0 0,0-1 27 15,0 1 1-15,0-1-40 0,0 2 33 16,0 0-27-16,0 1 16 0,0 0-24 0,0-5 21 16,0 6 0-16,0-2 6 0,8 1-7 0,-8 1 16 15,11 25-29-15,-10-23 18 0,-1 0-12 0,1-1 3 16,2 1 24-16,-2-3-36 0,1 3 32 16,0 0-23-16,-2-13 22 0,0 5-35 0,0 3 5 15,0 3 13-15,0 2-14 0,12 22 29 16,-6-21-20-16,-1 2 7 0,-2-4 1 0,1 3-16 15,-1-1 15-15,1 1 27 0,-2-1-29 16,4 0 25-16,-2 2-34 0,1-3 34 0,-1 3-2 16,0 1-38-16,1 1 9 0,0 0-9 15,2-4 31-15,-3 6-29 0,-1-1 9 16,1 0 0-16,1 1 16 0,-1 0-28 0,0 1 12 16,-1-2 35-16,0-1-37 0,2 2 7 0,-1 0-7 15,1-5 14-15,-1 5-7 0,-2 0-10 16,2-2 3-16,-1 3 16 0,-1 1 8 0,2-1-9 15,-1-3-27-15,0 3 17 0,-1 0 3 0,4-2 5 16,-5 1 1-16,3 0 16 0,-1 2-25 16,0-2-8-16,0 2-11 0,0 0 19 0,-1 0 4 15,1 1 2-15,-1-1 8 0,0 2-5 0,0-2-19 16,0 1 31-16,-1-2-39 0,3 4 23 0,-2-4-16 16,1 0 14-16,2 4 3 0,-5-3 18 15,4 1-27-15,1 1 6 0,-3 0-11 0,0 0 2 16,3-1 8-16,-1 1 18 0,-2 1-1 0,0-1-16 15,1 1-5-15,0 0 30 0,1-1-24 16,-2 1-23-16,1-2 4 0,-2 3 15 0,2-2 10 16,1-1 5-16,-2 1-12 0,2-2-3 15,0 1-10-15,-1-1 5 0,-1 1 2 0,2 0 17 16,-3-1-23-16,1-1 47 0,0 3-28 0,2 0-10 16,-4 0-10-16,2-2 18 0,1-1-16 0,-1-2 10 15,0 3 12-15,0-2-12 0,0 5 23 16,1-4-38-16,-2 0 13 0,2 1 24 0,-2 0-14 15,2-1-24-15,-2 1 27 0,2-2-11 16,-3 0-10-16,2 0 27 0,0 5-21 0,-1-5 5 16,-1 3 16-16,2-3-15 0,0 1 4 0,-2-3 27 15,4 0-27-15,-2-1 3 0,1-2 24 16,-2-1-33-16,3 5 3 0,-3-5 31 0,2-3-45 16,-2 0 13-16,0 0 10 0,-1 0-11 0,3-1-5 15,-3-3 38-15,1 0-17 0,0-3-19 16,2 1 8-16,-1-4 28 0,-2-12-23 0,0 9-7 15,0-1 6-15,0-1-4 0,0-7 19 0,0 8 2 16,0-8-4-16,0 6 31 0,0-6-12 16,0 7-5-16,0-7-3 0,0 0-8 0,0 5 12 15,0-5-7-15,0 0 10 0,0 0-25 16,0 7-2-16,0-7-114 0,0 0-75 0,-6 6 17 16,1-8 15-16,-8-10-401 0,3 1 38 0,-6-3 96 15,3 2 18-15,1-3 23 0,1-5 52 0,-6 0-15 16,5-2 44-16,-2 0-7 0</inkml:trace>
  <inkml:trace contextRef="#ctx0" brushRef="#br0" timeOffset="43212.5078">5771 7036 585 0,'0'0'233'0,"-3"0"-43"15,3 0-50-15,-1 0 3 0,1 0-47 16,1 0 10-16,-1 0-1 0,1-2-7 0,1 2-20 15,3 0 2-15,-3 0-23 0,1 0 3 16,1 0-18-16,-1-2-5 0,3 2 10 0,0-1-7 16,2-1 18-16,-3 1-28 0,-5 1 6 0,15-1-1 15,-8 1-1-15,13-2-6 0,-1 1-19 0,-1-2 23 16,0-1 8-16,-3 4-32 0,3-1 25 16,1-4-33-16,-1 3 32 0,3-1-4 0,0-1 7 15,-1 1 3-15,3-2 7 0,2 3-12 0,-1-2-10 16,1 2 3-16,2-2-1 0,0 0 10 15,-1 0 0-15,2-3-13 0,-2 3 12 0,1 1-21 16,0-1 16-16,0 0-3 0,-1 1-5 16,3 0-9-16,-5-4 9 0,4 3-11 0,-1 3-1 15,2-1 13-15,-1-2 2 0,1 1-15 0,-1 1-1 16,0-4 10-16,0 5 20 0,3-5-22 16,-2 3 1-16,3-2-1 0,-3 1 0 0,1-2-7 15,3 3 10-15,-1-2-2 0,-3 0 7 0,6 0-13 16,-3 0-6-16,6-1 14 0,-6 2-11 15,4-3-4-15,-3 3-9 0,3-2 40 16,-3 0-26-16,2-1 11 0,-2 3-10 0,4-2 3 16,1 1-15-16,1 0 13 0,-1-2 12 0,-1 0 0 15,4 4-25-15,0-4 12 0,4-1-14 0,-2 0-6 16,3 2 10-16,2 0 5 0,0 1 15 16,2-3-21-16,-3 2 3 0,2 2-5 0,1-2 18 15,-3 1 2-15,3-1-16 0,-2 0-3 16,1 1 20-16,-2 1-19 0,-2-3-10 0,4 3 13 15,-1-2 40-15,1 0-22 0,-3 1-15 0,2-2 25 16,1 0 3-16,0 1-32 0,0 0 3 0,1 0-5 16,2-1 14-16,0 4 7 0,0-2-24 15,-4-2 15-15,1 1 10 0,0 1-18 0,0 0 26 16,-1-1 21-16,1 0-36 0,1-1 36 0,0 2-13 16,1 2-20-16,1-4 3 0,-1 3 24 15,2-3-28-15,-2 1 30 0,-1 0-17 0,3 0-9 16,0 0 1-16,-2-1-1 0,8-4-4 15,-6 5 11-15,0 1-14 0,-1-1 12 0,1 0-3 16,-2 0 34-16,0-1-37 0,3 3 10 16,-3-6-7-16,-3 6 12 0,2-3-2 0,1 3 9 15,-3-3-13-15,1 1 16 0,3 2-35 0,-2-3 16 16,-2 2 4-16,-1 1 5 0,2-2-34 0,1 2 0 16,1-2 29-16,1 0 3 0,1 1-8 0,1 1-6 15,-1 0-6-15,0-1 12 0,-1 1-17 16,2-1-5-16,-2 4 19 0,1-4 6 0,-1 1-5 15,2 0-5-15,-1 1 21 0,0-3-11 16,1 4-21-16,-1-1 18 0,2 1-23 0,-2-2 1 16,2-2 21-16,0 4 5 0,-2-3-20 0,2 2 20 15,-2-2-23-15,0 1 19 0,1 0-13 0,0 3-22 16,-1-2 20-16,1-2 8 0,-2 2-20 16,1-2 8-16,-1 3 2 0,-1-1 10 0,-1-1-10 15,3 2-9-15,-2-2 6 0,1 1 14 16,0 0-1-16,-1-2-8 0,1 2 4 0,0 1-8 15,3-2 9-15,-1 2-14 0,-1-1 18 0,0 0 3 16,-2 0-11-16,-3-2 0 0,0 2 0 16,0-1-27-16,-2 2 11 0,-2-1 16 15,2-2-4-15,-5 0 10 0,2 2-18 0,0 0 9 0,-1-1-10 16,0 1 12-16,1-3-2 0,-2 3-8 16,-1-1 5-16,-1 1 7 0,-2-3-12 0,-1 3 15 15,-2-3-4-15,2 3-14 0,0-2 4 16,-3 1 18-16,3-1-3 0,-2 2-9 0,0-2 11 15,-1 4 3-15,0-1-8 0,2-1 7 0,-1 0-4 16,2-1-11-16,-3-2 9 0,2 5-5 16,-2-4 0-16,3 2 8 0,-3-3 3 15,3 2-5-15,-3-1 2 0,4 1 7 0,-3 0-5 16,1-2-4-16,1 5-1 0,-3-3 5 0,3-1-8 16,0 0 1-16,1 1 6 0,-3-3-11 0,2 3 3 15,-1-1-1-15,-1 3-5 0,-2-2 4 0,0-1-2 16,4 1-9-16,-4 1 17 0,0-5-5 15,-3 6-9-15,4-4 10 0,-1 2 1 16,-5-1 3-16,-1-1 3 0,-2 3-3 16,-1-4 11-16,-5 5-3 0,0-2-13 0,-5 2 16 15,-2-1-9-15,-3-1 15 0,-2 3-14 0,-2 0 6 16,2 0 7-16,-2-3-10 0,0 2 4 0,0 2-5 16,-1-1-4-16,-1 1-1 0,1 0 9 0,-1 0-20 15,1-2-6-15,-2 0-6 0,3 2-31 16,-2-2-1-16,-2 1-17 0,3 0-47 0,-2 0 10 15,-1-1-74-15,0 1-34 0,0-3-36 16,0 4-12-16,0 0-29 0,0 0 28 0,-12-9-153 16,8 7-95-16,-7-5 35 0,4 1 37 0,-3 4 27 15,3 0 22-15,1-1 22 0,-1 0 26 16,1-1 21-16,1 3 6 0</inkml:trace>
  <inkml:trace contextRef="#ctx0" brushRef="#br0" timeOffset="43742.6767">15199 5864 377 0,'0'-3'269'0,"-2"1"-3"0,1 0-21 15,1 0-16-15,-2 0-14 0,1 2-34 0,1 0 9 16,0-3-42-16,-2 1-24 0,0 2 20 16,2-1-34-16,0 1-7 0,0-2-3 0,0 2-11 15,0 0-4-15,0 0-2 0,2 0-15 16,0 0-24-16,-2 0 6 0,3-2-7 0,0 4 17 15,1 0-17-15,1-2 0 0,0 1 18 16,1 4-30-16,0-5 16 0,11 4 8 0,-2 0-26 16,0 2 1-16,1-1-8 0,-2 1 14 15,0 0 4-15,0-2-20 0,-1 3 17 0,-3-1-14 16,3 2 20-16,-2 0-28 0,3 0 1 16,0-1 28-16,-4 1-5 0,3 2-23 0,-1 0-23 0,4-2 21 15,-4 2 7-15,-1 0 6 0,1-1-9 16,-2 0 17-16,-1-1-32 0,-4 0-5 0,2-2 40 15,-2 0-21-15,-3-1-6 0,2 1-4 16,2-1 19-16,-4 0 0 0,0 0-14 0,1 0-1 16,-1 0-1-16,0 0 18 0,-2 0-2 15,1 0 11-15,-1-5-14 0,0 0 14 0,0 7-2 16,0-1 11-16,0-6-2 0,0 9-12 16,0-2 0-16,-12 7-2 0,5-1-11 0,2-3 19 0,0-4-15 15,1 2 11-15,0-3-19 0,1 0-5 16,-1 0 8-16,1 0-9 0,0-2 3 0,2-1 8 15,-2 0-4-15,2 1-4 0,-3-1 2 0,3-1-16 16,-2 3 15-16,2-2 3 0,-3-1-2 16,3 1-35-16,-2 0 4 0,-3 0 3 0,4-2-90 15,-2 2-23-15,-1-2-78 0,-1 0-50 0,6 0 21 16,-15 0-244-16,-17-9 15 0,10 2 36 0,-2 1 30 16,-3 1-12-16,-5-3 24 0,-2 0 72 15,-6 2 14-15,-3-3 2 0</inkml:trace>
  <inkml:trace contextRef="#ctx0" brushRef="#br0" timeOffset="45512.7818">5759 6875 389 0,'0'0'206'0,"0"0"-31"0,0 0-5 16,0 0-31-16,0 0-20 0,0 0-24 0,0 0-34 15,0 0 40-15,0 0-38 0,0 0-4 0,0 0 0 16,0 0-35-16,0 0 40 0,0 0-5 0,0 0-14 16,0 0 20-16,0 0-5 0,0 0-41 15,-22 9 24-15,15 3 8 0,-2 1-8 0,-1-3-9 16,1 5 4-16,-2-5-6 0,1 5-12 15,0-5 3-15,0 2-21 0,1-1-1 0,0 0 29 16,0 0-11-16,2-4-4 0,-4 1-5 0,3 4 13 16,1-4-19-16,1-3 10 0,2 0 5 15,0-1 7-15,2 0-9 0,0-4 7 0,0 4-7 16,0-3 10-16,1 2 3 0,-1-3 19 16,2 3 15-16,-1-3 1 0,1 1-13 0,0 1-13 15,0-2 21-15,0 0-4 0,0 0-9 16,0 0 15-16,0 0-20 0,12 7-16 0,-8-3 7 15,2-3-10-15,-4 0 4 0,5 2 1 0,-2-1-9 16,0-1 27-16,8 6-9 0,-2-3-6 16,2 3-14-16,-2-6 6 0,-2 4-17 0,2-1 3 15,-2-4 4-15,3 7-6 0,1-6 5 0,-4-1-2 16,0 5 16-16,1-4-19 0,-3 0 17 16,-1 2-22-16,-1-2 3 0,-1 1 33 0,-1-1-30 15,-1 2 4-15,3-3-5 0,-2 1-4 0,1 2 38 16,-1-1-36-16,1-1 21 0,-2 0 7 15,2-1 6-15,-2 0 1 0,1 2 6 0,2-2-33 16,-3 0-1-16,1 3 18 0,-2-3-6 16,2 1-9-16,-1-1-13 0,-1 1 10 0,1-1 10 15,-2 1-46-15,1 1 6 0,0-2-4 0,1 3-27 16,-2-3-6-16,0 2-21 0,1 0-20 16,-1-2-24-16,0 0-34 0,0 0 7 0,0 0 13 15,0 0-57-15,0 0-72 0,0 6-58 0,0-6-65 16,0 0 6-16,0 7 46 0,0-7 36 15,0 6-9-15</inkml:trace>
  <inkml:trace contextRef="#ctx0" brushRef="#br0" timeOffset="46287.9062">6056 7310 664 0,'0'-2'205'16,"2"1"0"-16,-2 1-16 0,0-3-25 0,1 3-35 16,-1 0 5-16,2 0-19 0,-2 2 2 15,0-1-3-15,0-1-9 0,0 0-20 16,1 0-2-16,0 0-8 0,-1 0-2 0,2 1-15 16,-2-1-6-16,0 0 8 0,0 2-14 0,2-2-20 15,-1 0 13-15,1 1 0 0,-1-1-15 16,2 3 2-16,-1 0-5 0,2-2 13 15,1 2-11-15,-1 1-4 0,0-1 3 0,2-2-6 16,-1 3 6-16,7 5 11 0,1 0 16 0,-1-2-7 16,-3-4 15-16,3 7-28 0,2-5 8 15,-5 1 25-15,0-2-6 0,-4 2-21 0,1-4 32 16,1 3-48-16,-2-3 39 0,-1 0-10 0,-2-1-6 16,1 2-13-16,1 0 18 0,1-2 0 0,-2-1 22 15,-1 0-32-15,2 3 20 0,-3-1-4 16,1-1 11-16,2-1 7 0,-1 0 2 0,1 0-9 15,-4 0-2-15,0 0 5 0,0 0-10 16,7 0-1-16,-7 0-14 0,9 0 14 0,3-13-7 16,-1 2-4-16,2 4 2 0,-3-1-20 0,2-2-7 15,-1 0 19-15,0-1-26 0,-1 0 27 16,-1 1-29-16,0 0 14 0,2-2 0 0,-3 8-6 16,-3-3-7-16,1 0 11 0,-2 3-12 15,-1 0 8-15,2 0 8 0,-4 1 0 0,0 1-4 16,1 1-3-16,0 0 0 0,0-3 17 0,-1 2-19 15,0 1 12-15,0-2-5 0,-1 2-5 16,2-1-1-16,-1 1-4 0,-1 1-1 0,0 0-10 16,0 0 10-16,0 0-3 0,0 0-13 0,0 0 12 15,0 0 0-15,0 0-1 0,0 0-7 16,0 0-10-16,0 0-19 0,8-10 1 0,-8 10-14 16,0 0-29-16,0 0 7 0,0 0-79 0,0-8-33 15,0 4-45-15,-2-1-24 0,4-3 24 16,3-9-215-16,-5 7 36 0,0-3 31 0,6-21-60 15,-2 18 32-15,2-3 25 0,-2 2 28 16,-1 3 3-16,1 3 36 0,-4 3 20 0</inkml:trace>
  <inkml:trace contextRef="#ctx0" brushRef="#br0" timeOffset="53054.6346">6534 2870 326 0,'0'0'116'0,"0"0"13"16,-14 0-21-16,14 0 1 0,0 0 3 0,0 0-15 16,0 0-27-16,-27-8-28 0,26 8 26 0,-3 1 8 15,2-1 16-15,0 1-6 0,0 1-3 16,-2-2 8-16,4-2-16 0,0 4-12 0,-4-2 2 16,4-2 3-16,-3 1 1 0,3 0 1 0,-2 1-8 15,0 0-5-15,0 0 20 0,2-2-5 16,-2 2-6-16,2-2-11 0,0 2 3 0,0 0-11 15,-1-4-18-15,1 2 22 0,-1 2-22 0,2-3 4 16,0 2-6-16,1-2 0 0,-1 2-10 0,0-2 1 16,1-1 8-16,-1 2 2 0,3-3-13 15,-2 2 1-15,0-3 7 0,8-2 1 0,-1-1-21 16,-4 1 2-16,0 2-1 0,-1 1 15 0,2 0 2 16,8-2-8-16,-7-2 2 0,7 2 1 15,-5-2-6-15,6 3 5 0,-1-1 2 0,-2-1-7 16,2 1 5-16,-1 0 6 0,-2 3-6 15,2-3-13-15,-3 3 18 0,-1 0-14 0,6 0-5 16,1-1-4-16,-2 0 12 0,-3 2-7 0,6-1 4 16,-3 0 9-16,2-2-12 0,-3 3 17 15,0 0-23-15,-4 1 22 0,1 1-6 0,7-1-9 16,1-4-3-16,-4 6-2 0,-4 0 8 0,0 0-1 16,4 0-4-16,3 0 0 0,1 0-5 15,1 0 15-15,1 0-14 0,0 0 7 0,22 11 2 16,-23-6-3-16,3-2-13 0,-2 1 22 15,-1-2-18-15,1 4-3 0,-1-1 15 0,0 0-11 16,3 2-4-16,-4-3 13 0,2 2-14 16,0 0 11-16,-3 3-4 0,1-1-4 0,-1-1-3 15,-2 3 4-15,2-2 3 0,-1-2 4 16,-2 5-3-16,-1-1 22 0,4 1-16 0,-1 1-10 16,-3-4 13-16,7 2-8 0,-4 3 8 15,2-2-10-15,0 3 12 0,-2-3-10 0,3 2 15 16,-2-1-21-16,2-2-7 0,-2 2 11 0,2-1-7 15,-1 3 20-15,-3-3-23 0,4 1 8 16,-2 1 4-16,2-1 16 0,-3 3-8 0,0 0 2 16,2-7-13-16,0 4 7 0,0 1-7 0,0-1 11 15,-3 1-10-15,2-1 17 0,-2 1-24 0,1-1 3 16,0 1 3-16,1-1 2 0,-1 1 7 0,-3 1-14 16,4-3 8-16,-1 1-7 0,1 1 27 15,2 1-27-15,-2-1 19 0,-1 2-11 0,5-2-13 16,-5 1 23-16,0-1 0 0,0-1-10 15,0 5-4-15,-2-4-5 0,1 3 7 0,3-5-1 16,-2 6-1-16,0-3 16 0,-2 3-21 0,4-2-2 16,0-2 9-16,-5 4 6 0,4-2 6 15,0 0-13-15,2 1 8 0,-4-2 7 0,2 0-18 16,0 1-3-16,1-4 4 0,-3 3 3 0,-1-3 10 16,4 4-4-16,1-2-10 0,0-1 3 15,0 0 14-15,1 3-13 0,-1-2 1 0,0-1-4 16,2-2-9-16,-1 3 12 0,2 2 20 15,1-3-5-15,0 0-20 0,-3 1 0 16,2-1 8-16,1 1 13 0,1 0-18 0,0 2 13 16,-2-2-9-16,7 4 1 0,-6-3 18 15,2-3-19-15,-3 4-4 0,2-1 31 0,-1-1-24 16,-1 0 1-16,0 1 2 0,-1-1 7 0,-2 1 7 16,2 1-20-16,3-4 5 0,-1 3 21 0,-3-1-9 15,0 3-19-15,2-2 15 0,-4-1-7 16,2-1 22-16,2 3-16 0,0-2-13 0,-2 2-3 15,3-1-1-15,0 2 33 0,0-1-39 16,3-2 18-16,-3 2-15 0,1 1 23 0,-1-5-1 16,-1 3-16-16,4-3 28 0,-4 3-17 0,4-1-16 15,-2-1 33-15,0 1-29 0,1-1-1 16,-2-2 8-16,3 1 31 0,-4-1-34 0,3 0 0 16,3-1 1-16,-5 1-15 0,1 1 40 15,-2 1-13-15,6-2-13 0,-1 1-2 0,-2-2 8 16,1 3 15-16,2 0 1 0,-2 1-34 15,2-1 30-15,0-1-3 0,-1 0-26 0,1 1-8 16,-3-1 21-16,-1 2 2 0,0-1 14 0,1-3-11 16,1 2 9-16,-1-1 5 0,0-1 4 0,-1-2-25 15,3 3 13-15,1-2 24 0,-1-2-25 0,5 0 18 16,-3 2-25-16,1-4 13 0,-1 1-29 16,3-3-5-16,-4-1 21 0,-1 2 32 0,1-1-22 15,-3 2-9-15,0-4 2 0,0 0-7 0,1 1 16 16,-14-1 17-16,5 0-31 0,5 0 12 15,0 0-10-15,2 0-5 0,25-11 6 0,-25 9 19 16,-1-2-4-16,3-1 8 0,0-3-2 0,5 2-15 16,-4-2-1-16,1-1-2 0,3 2 2 15,-6-1 1-15,1 0 0 0,0-2-1 0,-2-1 13 16,0 3-2-16,3-3-2 0,-4-1 2 0,5 2-2 16,-5 1-23-16,1-3 1 0,-2-1 36 15,1 0 3-15,0 1-23 0,-2 0 18 0,0-1-5 16,1-3-2-16,0 1 6 0,-2 2-21 15,1-2 2-15,-1-1-12 0,3 0 12 0,-4 0-4 16,2-2 8-16,-1 2-4 0,1-3-11 0,-1-1 25 16,-3 0-12-16,3 0-1 0,-2-3-10 15,-2 0-2-15,1 1 16 0,-4 0-4 0,4 0-16 16,-4-3 5-16,1 1 6 0,-3-1-10 16,2-1-4-16,0 1 2 0,-2-3 12 0,3 3-7 15,-5-4 12-15,3-4 2 0,0 2-18 16,1-3 16-16,-4 1-12 0,4 1 5 0,-3-1-11 15,2 1 3-15,-2-3 7 0,-1 2-1 0,-1 1-24 16,2-3 35-16,-4 0-18 0,2 0 7 16,0-2 10-16,-1 1-47 0,0 0 38 0,0 0-2 15,-3-1-1-15,1 2-27 0,3 2 21 16,-3-5-8-16,0 2 13 0,3 3 0 0,-1-5 6 16,0 1-15-16,-1 3 15 0,2 1-8 0,0 0 7 15,-1-1-14-15,1 1 0 0,-2 1-14 16,1 0 21-16,0-4 0 0,1 4-7 0,0 1-6 15,1-1-7-15,-2 2 9 0,2-2 17 16,0 0-4-16,1 1-10 0,-1 1-19 0,0 2 12 16,3 2 16-16,-3-1-7 0,0 4 22 0,0-5-21 15,3 3-20-15,-1 3 25 0,-2 0 10 0,3-1 7 16,-2 2-19-16,2 2-9 0,0-2-4 16,1 2-3-16,-1-1 12 0,2-1 15 0,2 2-10 15,-1-3 4-15,-1 2-4 0,3 2 15 16,-2-2-20-16,3 2 5 0,-1-1-4 0,2 0 6 15,0 0 12-15,-1 2-13 0,0 1-4 16,-2 1 5-16,2-3-11 0,3 1 11 0,-1 0-8 16,-2 1 18-16,3 0-19 0,-1 0-16 15,-2 2 15-15,2-2 8 0,-2 0 8 16,1 4 11-16,1-1-22 0,1 1-5 0,-1-1-1 16,0 2 18-16,-2-1 3 0,1 3-32 0,-3-2 29 15,1 1-6-15,-3 0-1 0,3 3-6 16,-4-3-1-16,1 4-11 0,-1-1 21 0,-3 2-30 15,-1 0 41-15,-2 3-27 0,9-2 15 0,-6-2-1 16,0 3-4-16,-1-1-4 0,5 0 7 16,3-2 5-16,-2 1-7 0,2 1-17 0,-4 2-8 15,-2 1 35-15,6-6-7 0,-4 7-5 0,-1-4 13 16,-3 2-12-16,0 1 4 0,-4 1-1 0,2-1-3 16,-1-2 3-16,-2 2 0 0,0-1 9 15,0 2-5-15,0-1 1 0,-2-1-15 0,2 2 35 16,0 0-13-16,-2 0-1 0,0-1-1 15,0 1 0-15,1-1 1 0,-2 1-22 0,2-3 15 16,-1 3 9-16,-1 0-10 0,1 0-10 0,0 0 6 16,0 0 8-16,0 0-20 0,-1 0 21 0,0-2-1 15,1 2 1-15,-2 0-3 0,1 0-6 16,-1 0-20-16,0 0 29 0,0 0-3 0,0 0-1 16,0 0-11-16,0 0 12 0,0 0 7 15,0 0-9-15,0 0 0 0,8 2 3 0,-7-2-25 16,-1 0 26-16,0 0-9 0,0 0 5 0,1 0-18 15,-1 0 25-15,0-2-9 0,0 2 0 16,2 0-7-16,-2 0-4 0,0-1 1 0,1 1 13 16,2 0-15-16,-2 0-11 0,0 0 38 0,2 0-13 15,-1-2 4-15,1 2-10 0,-1 0-9 0,1-2 6 16,1 2 2-16,-1 0 5 0,-1-1 4 16,2 0-15-16,-2 0 2 0,2 1 17 0,-1-1-3 15,2 2-17-15,-5-1 10 0,0 0-1 0,0 0-6 16,7 0 1-16,-7 0-5 0,8 0 20 15,-8 0-35-15,8 0 30 0,-1 0 6 0,-7 0-16 16,7 0 1-16,-7 0 12 0,9 0-1 16,-3 0-11-16,-6 0-8 0,7 0 24 0,-7 0-3 15,10 0-12-15,-10 0 5 0,7 0-10 0,-7 0-13 16,7 0 21-16,-7 0-2 0,6 0 11 16,-6 0-22-16,0 0 28 0,8 0-23 0,-8 0-8 15,0 0 19-15,7 0 12 0,-7 0-39 16,0 0 32-16,0 0-17 0,6 0 4 0,-6 0 2 15,0 0 7-15,0 0 6 0,7 0-10 0,-7 0 18 16,0 0 3-16,0 0-17 0,8 0-1 0,-8 0 0 16,8 0-11-16,-8 0 21 0,0 0-18 15,0 0 11-15,5 0-1 0,-5 0-2 0,0-7-16 16,0 7 12-16,7 0-5 0,-7 0 18 0,0 0-18 16,0 0 34-16,0 0-5 0,0 0-8 0,6 0-10 15,-6 0-3-15,0 0-7 0,0 0 19 16,0 0-1-16,0 0-29 0,0 0 20 15,12-3-3-15,-12 3-4 0,2-1 19 0,-1 1-10 16,-1 0 4-16,0 0-2 0,1 1-15 0,-1 1 4 16,0-4 20-16,0 4-12 0,1-4-6 0,1 4-2 15,-1-4 10-15,2 2-15 0,0 0 6 16,1 0 8-16,-1-1-5 0,2 1 7 0,-1 1-19 16,1-1-5-16,1 0 7 0,-1 0 9 15,-5 0-1-15,0 0-2 0,12 0 15 0,-5 0-10 16,1 0-7-16,-1 0 10 0,1 0 3 15,-1 0-14-15,1 0 13 0,-2 0-16 0,3 0-2 16,-3 0 12-16,1 0 3 0,-1 0 2 0,2 0-5 16,16 10 10-16,-6-8-4 0,1 3-8 15,0-2-8-15,4 2 25 0,0 0-17 0,-1-3 21 16,2 1-9-16,1 4-2 0,-1-7-7 0,-2 1 18 16,1 1-11-16,-2 2 1 0,0-3 2 15,-3 1-5-15,1 1 14 0,-5-1-28 0,0-2 22 16,-4 2-4-16,-1 0-2 0,9 0-21 15,-4 3 24-15,-4 0 0 0,-1-3-5 0,0 0-11 16,-2-1 21-16,0 1-10 0,-2-2-9 0,2 1-4 16,-3 2 10-16,1-2-8 0,0 0 2 15,0-1-8-15,-1 2 8 0,0 2 17 0,1-3-14 16,-1 2 4-16,1 0-6 0,0-2-9 0,0 2 5 16,-1 0 15-16,1 1-16 0,-1-2 2 15,5 9-13-15,1 0 24 0,-1-5-3 0,-3 0-9 16,-2 0 6-16,1 1-15 0,0-4 29 15,-1 3-10-15,4 4-9 0,0-1-3 0,-3-1 4 16,0-3-1-16,-1 4 17 0,-1-4-15 0,4 6 4 16,-2-1-20-16,-1-2 29 0,0-1-28 15,2 5 16-15,0-1 8 0,1 2-15 0,-1 0 26 16,2-2-29-16,1 0 21 0,-1 3-4 0,3-1-6 16,-2 0-2-16,0-1 9 0,1 1 1 0,2-1-9 15,-2 2 1-15,-1-1-3 0,2-1-6 16,0 1-5-16,1-2 9 0,-1 3 8 0,-6-5 9 15,5 2 11-15,1 0-15 0,1 0-2 0,-3-3-7 16,5 3-4-16,-2-1 17 0,-1-1 1 16,-1 0 2-16,3 0-14 0,-7-2 10 15,6 0 9-15,-3 0-17 0,0-1 12 0,-3-1 2 0,1 1-15 16,-2-3-1-16,5 6-16 0,4-3 21 16,-1 1 1-16,-4 0-11 0,-3-1-14 0,2-2 16 15,-3 0 9-15,1 0-8 16,1 0 10-16,-4 0-26 0,3 0 33 0,-1-2-26 0,-1 2 21 15,12 4-11-15,-7-2 7 0,5 3-10 0,-4-2 6 16,3 1 1-16,-4-1 1 0,0-2-3 16,-1 0-2-16,4 3-1 0,-1 0 5 0,-2-1-8 15,2 4-4-15,1-5 5 0,-2 0 1 0,1 3 6 16,1-3-7-16,2 3-2 0,-2-2-1 16,2 1 9-16,-3 0 6 0,-2-2-12 0,4 3 0 15,-2-5-9-15,2 8 27 0,0-3-23 0,-3-3 8 16,2 1 17-16,0 0-21 0,0 2 8 0,1 0 5 15,-3-3-12-15,2 2-12 0,0 0 15 0,-3-2 0 16,0 0 9-16,-2-1 3 0,7 3-11 16,-3-1 2-16,-1 0 5 0,1 4-1 0,0-4-8 15,2 1-4-15,-5-2 1 0,-3 0 5 0,5 2-1 16,0 1 6-16,-1-3 3 0,-1 0-6 16,1-2 16-16,-4 2-14 0,0-4-5 0,0 3 4 15,0-1 3-15,7 4-11 0,-5-1 3 0,-2-2-3 16,1 0 13-16,-1 0-7 0,1 0 4 15,-3-1 0-15,-1 1-15 0,3-1 18 0,4 8-11 16,-2-2 15-16,1 2-3 0,0-3-10 0,-3 2 15 16,3 0-4-16,2 0-17 0,-2 0 6 15,0 5 4-15,-2-4-1 0,4 1-3 0,-7-4 8 16,6 7-11-16,0-4-10 0,1 2 17 16,-4-2 3-16,-1 1-1 0,3-1-14 0,1 1 19 15,1 1 4-15,-6-6-12 0,4 5 14 0,-1-1-5 16,1-1 13-16,2 3-10 0,-3-1 7 0,3-2-15 15,-1-1 19-15,0 2-9 0,0 1 1 16,-2-5 1-16,4 3-15 0,1-1 9 0,-3-2 0 16,-5 1-3-16,9 1-13 0,-3 0 13 0,-1 1-5 15,2-2 0-15,0 1 12 0,-2-1-11 0,0 1-3 16,2 1 6-16,0 0-10 0,-1-4-6 16,0 5 14-16,-1 0-8 0,1-4 8 0,-1 4 2 15,-1 1-3-15,-2-6-3 0,1 0 3 16,-1-3-10-16,4 7-3 0,-3-3 15 0,-2 0-1 15,0 1-5-15,4 1 4 0,-3-2-10 16,2 5 14-16,1-5-15 0,-2-1 26 0,-4 1-13 16,1-4-2-16,0 3 5 0,-2-1 0 0,3-2-8 15,-2 2 2-15,1-4-4 0,-3 4 4 0,5-1-7 16,-2 8 2-16,1-4 4 0,-1 0 0 16,1-1-10-16,-2-1 14 0,0 1-9 0,3 5 5 15,-1-3-9-15,-2 1 12 0,3 3-3 16,-2-6 5-16,2 9-12 0,0-5 30 15,0 3-17-15,-1-3 16 0,0 3-27 0,1-1 12 16,-2 1 0-16,2-5 1 0,0 2 4 0,-3 0-1 16,1-4-16-16,2 4 6 0,-3-2 3 15,1-2-10-15,0-1-2 0,-2 1 16 0,2 1-6 16,-1-5-7-16,-1 4 4 0,-2-4 12 0,3 2-15 16,-2 1-5-16,2-3 28 0,-1 2-21 0,-2 1 4 15,0 0-3-15,3-2 15 0,-2 1 10 16,1 1-13-16,1-2 0 0,-1 1-6 0,-1 0-3 15,0-1 1-15,0 2 6 0,2-3 20 16,-2 2 1-16,2-2-18 0,-3 0 13 0,2 0-6 16,-2-1-1-16,3 1-9 0,-2 0-8 0,-1 0 15 15,2-3-17-15,-1 1 12 0,1 2-3 16,-2-1-4-16,0-2 6 0,0 1-15 0,2 1 12 16,-2-3-29-16,0 0-30 0,0 0-32 0,0 0-38 15,0 0 11-15,0 0-137 0,1 4-108 16,-4-7 33-16,2-1-299 0,-3-2 55 0,-1-8 46 15,-4-2 37-15,-4 3 7 0,-3-1 20 0,-5 0 28 16,0 3 27-16,-5 2 21 0,-7-1 87 0,-11 0 3 16</inkml:trace>
  <inkml:trace contextRef="#ctx0" brushRef="#br0" timeOffset="54832.4317">7200 3659 484 0,'0'0'250'0,"0"0"-27"15,0 0-14-15,0-14-5 0,0 14-22 16,0 0-17-16,18-22-23 0,-17 20-14 0,1-1-8 16,-2 2-15-16,0-3-10 0,0 4-12 15,0-2-16-15,2 0 7 0,-2-1-25 0,0 3-9 16,-2 0 5-16,4 0-18 0,-1 0 8 0,-4 3-11 15,3-1 5-15,0 0-6 0,0 2-12 0,3 0 10 16,-3 1-7-16,0-2 3 0,0 2-12 16,0-1 13-16,0-1 6 0,0-1-16 0,0 1 4 15,3 1-3-15,-3-3 0 0,4 0 7 0,-3 0-3 16,1-1-13-16,1 0 17 0,0-1-10 16,-1 0 2-16,1 0 10 0,1-3-14 0,-2 3 19 15,2-2-1-15,-3-1 1 0,0 2-13 0,1-2 15 16,-1-1-7-16,-1 2 0 0,0-1-5 15,0 0 0-15,0 1 13 0,0-1-10 0,-1-1 30 16,1 5-17-16,0 0-19 0,0 0 0 0,0-8 26 16,0 8-16-16,0 0-13 0,0-4-3 0,-10-3-5 15,7 6 22-15,0 3 0 0,1 0-16 16,-2-2 13-16,1 4-6 0,0-1-17 16,3 0-5-16,-3 1-6 0,2 0 33 0,1 0-34 15,-3-1 12-15,3 0-4 0,3-1 1 0,-2 1 19 16,2-3-11-16,-2 0-1 0,4 0-8 0,-1-1 25 15,1-2-18-15,-1 0 17 0,10-5 6 16,-4-2-18-16,-1 3 7 0,0 0-17 16,-5 2 27-16,1 1 15 0,-2 1-33 0,2-1 3 15,-4 1 24-15,-1-1-13 0,0 1-18 0,1-1 2 16,-1 4 15-16,0 0-2 0,0 0-16 16,-10-10 12-16,6 6-1 0,0 4-2 15,0-2-13-15,0 1-1 0,-3 0 9 0,3 1 4 16,-1-3-16-16,1 6-9 0,-1-3 32 0,5 0-18 15,0 0-29-15,-8 0-1 0,8 0-21 0,-7 0-8 16,-2 8-3-16,5-4-19 0,3-1-20 16,-1 2-30-16,4 2 12 0,4 8-82 0,-6-15-90 15,6 23-111-15,1-9 43 0,3 0 2 16,-2 0 26-16,2-1 13 0,4 1-50 0</inkml:trace>
  <inkml:trace contextRef="#ctx0" brushRef="#br0" timeOffset="55620.0003">8197 4140 320 0,'-4'0'238'0,"4"0"-7"16,-2 1-29-16,-1-1-27 0,3-1-22 0,-1 2-11 15,1-1-14-15,-1 0-38 0,-1 1-5 16,2-1 4-16,-1 3-15 0,0-2-8 0,-2-2-13 16,3 2-13-16,0 1 11 0,0 0-21 0,-1-2 8 15,1 1-8-15,1 2 8 0,-1-2-16 16,0 1 11-16,0-2-14 0,1 0 11 0,1 0-21 15,0 2 15-15,1-2 0 0,-2 0 1 0,3-2-4 16,-3 2-4-16,2-2 2 0,-2 0 6 0,3 0-3 16,-3 1 11-16,2-3-2 0,-2 3-5 15,2-1 14-15,-2 0-15 0,0 1 10 0,0 0 5 16,-1-2-9-16,0 1-10 0,2 0 10 0,-2 2-23 16,1 0 14-16,-2 0-3 0,-1 3-8 15,-1 0 4-15,-1 0-3 0,1 4 1 0,2-4 7 16,0 3-14-16,-6 8-2 0,5-3-10 15,-2-1 14-15,1-2-13 0,3-1 9 0,0 0 8 16,0-1-5-16,0-6 8 0,0 0-14 16,0 0 35-16,0 6-4 0,11 4-11 0,-6-8 2 15,0-2 6-15,2-2-18 0,-3 1 12 0,4 0 0 16,7-5-1-16,-1 1 30 0,-1-2-21 16,-1 4-19-16,-5-1 7 0,0 2 32 0,-3-1-8 15,1 0 5-15,-2 2-22 0,0-1 24 0,-2 0-8 16,2 1 2-16,-2-1 26 0,2 1-26 15,-3 1-6-15,0-1-23 0,0 1-4 0,-2 0 17 16,1 0 12-16,-3 1-41 0,2 0 22 0,-1 1-21 16,-4 1-19-16,3-1-8 0,0 1 5 15,-1-2-14-15,-2-1-35 0,3 3-42 0,-2-3-10 16,1 0-61-16,0 0 17 0,5 0-185 16,0 0 27-16,-8 0 26 0,8 0 23 0,-23-14-111 15,16 3 25-15,-1-7 68 0,0-4 11 0</inkml:trace>
  <inkml:trace contextRef="#ctx0" brushRef="#br0" timeOffset="56450.3696">8449 2852 484 0,'-1'0'219'0,"1"0"-40"16,-3 0-33-16,3 0-38 0,0-1 15 0,0 2-35 16,-1-1 5-16,1 0-36 0,-1 3 34 15,-1 0 1-15,2-1-38 0,0 0-6 16,0-1 7-16,0 0-8 0,0 1-4 0,-1-1 1 0,1 1 12 15,0-1-37-15,0-1 32 0,0 1 10 16,1-1 4-16,-1 2-3 0,2-2 4 0,-1-2 4 16,0 1-13-16,3 0 2 0,-3-2-14 0,-1 0 12 15,3 0-18-15,-1 0 11 0,-2-2 4 16,3 5-8-16,-2-4 1 0,-2 1-4 0,1 2 8 16,1-2-6-16,-1 1-21 0,-1 1 7 15,-2 1-8-15,1-1-2 0,-1 1 10 0,1 1-25 16,-1 2 14-16,2 0 6 0,-2-2-22 0,1 2 3 15,-1 0-2-15,1-2-2 0,0 1 7 16,1-1 7-16,-2 2-10 0,2-3-7 0,0 2 12 16,2-2-19-16,-2 0 2 0,1 3 26 0,0-4-17 15,1 1-6-15,-1-2 18 0,1 2-6 16,2-3 17-16,-2 1 1 0,2-1 8 0,-2 3 6 16,2-4-19-16,-2 1-2 0,0 2 1 0,2-1 30 15,-2-1-7-15,-1 1 10 0,0 0-12 16,3-1 0-16,-3 1 28 0,2 2-36 0,-2-3-4 15,0 3-2-15,0 0-10 0,0 0 23 16,0-1-43-16,0-2-37 0,0 3-39 0,0 0-25 16,0 0-45-16,-2 1-52 0,-2 2 17 15,1 0-217-15,-2 0-39 0,-1 8 31 0,-2 3 60 0,-1 1-2 16,-1-1 25-16,5 1 27 0,-5 4-27 16</inkml:trace>
  <inkml:trace contextRef="#ctx0" brushRef="#br0" timeOffset="58161.6447">9564 4717 365 0,'0'0'179'16,"0"0"8"-16,0 0-6 0,0 0-19 0,0 0-9 16,0 0-21-16,-15 0-22 0,15 0-4 0,0 0-28 15,0 0 12-15,0 0-11 0,0 0-14 0,0 0-3 16,0 0 6-16,-23 2-30 0,23 2 10 15,0 1-14-15,0 1-2 0,-4-2 1 16,4 0-24-16,-2-1 16 0,1 0-17 0,1 2 34 16,0-3-3-16,0-2-7 0,0 0 9 0,0 0-4 15,9 4-1-15,-4-6-19 0,0-1 14 16,0 1-4-16,7-8 1 0,-3 3 0 0,-2 2-8 16,-1 1-1-16,-2 1 7 0,-2-3 8 0,1 3 4 15,-2-1-2-15,2 3-5 0,-3 1-2 16,0 0 7-16,0 0-2 0,0 0-5 0,0 0-3 15,-9-4 3-15,5 6 2 0,0 0 3 16,-1 2-17-16,-9 6 5 0,3-1 1 0,1 1-12 16,-1-1 11-16,4-1 12 0,1-1-2 0,-1-1-20 15,2-2 25-15,3 0-29 0,-1 0-1 0,2-3 20 16,0 3-26-16,1-2 1 0,0-1 6 16,0-1 6-16,0 0-11 0,1 5-17 15,2-5 1-15,0-3-30 0,0 1-37 0,2-2-7 16,-2 0-46-16,8-7 14 0,-3-3-135 0,-4 3-120 15,-1 4 25-15,2-11 23 0,-5 9 24 16,0-6 19-16,0-7-46 0,0-4 77 0</inkml:trace>
  <inkml:trace contextRef="#ctx0" brushRef="#br0" timeOffset="58768.455">9800 3567 376 0,'0'0'219'0,"0"1"-75"16,2 1 14-16,-4-1-28 0,2 4-15 0,0-2-17 16,0 2-23-16,0-1 15 0,-1 1-10 15,1-2-22-15,-1 3-29 0,1-2 25 0,0 0 11 16,0-1-22-16,0-3 6 0,0 0 22 0,0 0-8 16,0 0 5-16,0 0-9 0,8 10 6 15,-6-12-2-15,2 1-2 0,0-2-3 0,5-5 0 16,2-5-5-16,-6 5 14 0,-1 4-13 15,-1-4 9-15,-1-1-1 0,-2 2 30 0,3-1-27 16,-3 2 15-16,0-1-9 0,0 7 18 0,0 0-12 16,0-8-19-16,0 1-2 0,0 7 16 15,0-7-31-15,0 7-4 0,0-8 19 16,0 8-19-16,0-8-24 0,-12 0 31 0,10 7-26 16,1 1-5-16,1-3 14 0,-2 3-26 0,2 2 0 15,0-1 23-15,0-1-41 0,0 0 13 0,2 0-4 16,-2 0 11-16,3 0 5 0,-2 1-9 15,1-2-9-15,0 0 29 0,1-1-26 0,-1 1-6 16,1 1 13-16,0-3-2 0,-1 2 14 0,1-2-5 16,1 1-27-16,-2 2 19 0,2-1 12 15,-3 1-14-15,2-1 21 0,-2 1-3 0,2-1-34 16,-3 1-4-16,1-2-11 0,0 2 4 16,-1-1-29-16,0 1-19 0,0 3-24 0,0-3-38 15,1 0 13-15,-1 2-178 0,0-1-112 16,2 4 28-16,0-4-5 0,3-1 25 0,1 1 16 15,2-1-11-15</inkml:trace>
  <inkml:trace contextRef="#ctx0" brushRef="#br0" timeOffset="59853.9403">11957 4429 461 0,'0'0'269'0,"0"0"-36"0,0 0-36 0,0 0-5 15,0 0-19-15,0 0-26 0,0 0-25 0,0 0-5 16,0 0-12-16,0 12-15 0,0-12 3 16,0 0-25-16,7 26-10 0,-11-20-8 0,-3 6 12 15,1 1-13-15,1-4-6 0,0-2-1 0,0-1-4 16,2 1-6-16,2-2-9 0,0-2 16 15,-1 1-11-15,1-1-12 0,1 0 3 0,-1 0-8 16,1 0 16-16,0-1-14 0,0-2 5 0,0 0 5 16,0 0-1-16,0 0-11 0,6 4 13 15,-3-6-15-15,0 0 21 0,1 1 14 0,-3-3-11 16,3 1 2-16,-2 2 9 0,0-1-1 0,0 0 11 16,1 1 24-16,-3-2-19 0,3 1-1 0,-2 0 4 15,1 0 1-15,-1 1-15 0,-1 0 0 16,0 1-19-16,-1 0-4 0,-1 1-1 0,1 2 0 15,-2-3 0-15,1 4-28 0,-1 0 30 0,2-2-17 16,-2 1-17-16,1 0 23 0,0 0-5 16,1 0 5-16,0 0-11 0,1 0-11 0,0-2 21 15,0 3 20-15,1-2-13 0,2-2-8 16,-1 2-2-16,2-2 0 0,1-2-4 0,-1 2 3 16,1-2 2-16,0 1 1 0,-1 0-2 0,1-2 6 15,-1 2 9-15,0-1-4 0,0 2-28 16,-3 0 22-16,4-2-6 0,-2 1-4 0,-2 0 34 15,0 0-5-15,2 0-5 0,-1 1-2 0,-2-3-48 16,0 3 9-16,0 0-16 0,-1-3-18 0,0 2-5 16,-2-1-36-16,1 2-42 0,-1-2-15 15,-2 0-60-15,1-1 19 0,-1 0 16 0,3-2 15 16,-1 1-287-16,-1-12 30 0,3-1 46 16,1-4 14-16,0 0 0 0,0 7 16 0,0-6 4 15</inkml:trace>
  <inkml:trace contextRef="#ctx0" brushRef="#br0" timeOffset="60422.9027">12275 3495 411 0,'3'-3'270'0,"-2"0"-30"16,2 2-7-16,-2-2-27 0,0 2 6 16,1-2-37-16,-1 0-17 0,2 3-20 0,-2 0-2 15,-1 1-33-15,1 2 1 0,-2 0-19 16,1 0-18-16,-1 1-4 0,-1-1-5 0,2 1-1 15,0-1-1-15,0 1-5 0,0 0 4 16,0-1-20-16,0 1-10 0,0-1 23 0,0 0-2 16,0 0-32-16,0-3 10 0,0 0 1 0,0 0 8 15,0 0-17-15,0 0-5 0,12 12-7 0,-8-12 3 16,-1 0 9-16,1-2-6 0,0 0 10 0,-3-3 10 16,5 3-38-16,7-4 12 0,-6-1 4 15,-3 3 18-15,-2 0-5 0,1 0-1 16,-2 0-14-16,-1 2 4 0,0 1-3 0,2-2 4 15,-1 3-1-15,-1-3-4 0,-3 3 15 0,3 0-28 16,-2 0 11-16,0 2 10 0,1-1-9 0,-1 0 12 16,-1 2 13-16,0-1-16 0,1 1-23 15,0 0 11-15,0-1 0 0,1 2 28 0,-2-3-18 16,3 2-9-16,-1-1-2 0,-2-1 12 16,3 2-17-16,0-2 4 0,-2-1 6 0,2 2 31 15,-1 1-37-15,2-3-7 0,-4 0 0 16,3 1-21-16,0 0-12 0,0-2-41 0,0 0-74 15,0-2 14-15,-1 1-234 0,-2-2 28 16,1-2-94-16,-7-9 48 0,-3 4 26 0,3-7 43 16,-3-1 15-16</inkml:trace>
  <inkml:trace contextRef="#ctx0" brushRef="#br0" timeOffset="61117.6499">11667 2057 675 0,'2'-2'292'0,"1"-1"-33"15,1 1-4-15,-3-2-45 0,3 3-22 16,-1 0-14-16,-1-1-34 0,2 1-20 0,-2 0 6 16,0-1-23-16,0 2-21 0,-2 0 5 15,2 2-21-15,-1-1 2 0,-1 2 5 0,1-1-17 16,-1 1-13-16,3-1 3 0,-3 2-18 0,2-2 3 15,-2 1 4-15,3 0-5 0,-2-3-9 0,-1 3 8 16,0-2-9-16,4 1 21 0,-1-2-37 16,0 0 10-16,-3 0 1 0,0 0-2 0,7 0 15 15,-7 0-1-15,15-12-9 0,-10 8-2 16,4-5 20-16,-5 1-13 0,0 0-9 0,0 1 20 16,-2-1-2-16,0 1 21 0,-2 2-16 15,0 5 10-15,0 0 7 0,0-6-19 0,0 6-8 16,0-7 29-16,0 7-28 0,-12-14-3 0,8 11-14 15,0 1 10-15,1-1 11 0,-1 3-14 16,1-2-19-16,-1 2 1 0,0 0 29 0,-1 2-16 16,3-1-30-16,-2 1-27 0,1 0 11 0,3-2-21 15,0 0-24-15,-6 5-19 0,7-3-40 0,1 1-4 16,4-1 13-16,0-2-150 0,12 2-134 16,-6-2 31-16,6 0 25 0,5 0-6 15,1 0 3-15,3 0 64 0,1 0-17 0</inkml:trace>
  <inkml:trace contextRef="#ctx0" brushRef="#br0" timeOffset="61823.7298">13328 2128 439 0,'-3'4'145'0,"0"0"-13"16,2 0 1-16,-4 1-15 0,3 0-22 15,2-2-5-15,0 2-23 0,0 1-16 0,-2-3 1 16,1 1 11-16,1-1-2 0,0 1-36 0,0-4-1 16,0 0-9-16,0 0-2 0,0 0 0 15,0 0-16-15,0 0 8 0,0 5 14 16,13 2-10-16,-9-7-2 0,-2-1-1 0,-2 1 0 15,2-1 27-15,-1 1 25 0,-1-3-37 0,0 3 17 16,1-3-13-16,-1 3 31 0,3-2 25 16,-3 2-4-16,0-2 1 0,2 2-12 0,-2 0 9 15,2 0-12-15,-2 0-11 0,0 0 5 0,0 0-15 16,1 2 14-16,-2 0-18 0,2-2 11 16,-1 1-18-16,-1 1-10 0,1 1 12 15,1-2 1-15,-1 0-8 0,4 1-4 0,-4 0-15 16,2-1 30-16,0 2-13 0,1-2-2 0,0 0-10 15,-1-1 17-15,0 1-6 0,0-1-15 0,1 0-2 16,1-1 12-16,1 1-19 0,-1-1 13 16,1 1-6-16,-3-1 17 0,1-1-9 0,-2 1 11 15,2 0 4-15,-1-1 9 0,-2 2 3 0,4-1 5 16,-1 1 6-16,-1-1-24 0,-2 0 17 16,-1 1-12-16,0 0-19 0,1-1 25 0,-3 1-19 15,2 0-13-15,-1 0-11 0,0 0 15 16,-1 0-1-16,2 0-7 0,0 1-4 0,1-1 5 15,-2 0-18-15,1 0-7 0,0 1-31 0,0-1-35 16,-3 0-29-16,3 1 10 0,1 0-126 16,-2-1-70-16,4 0-105 0,-2-1 26 0,1 0 25 15,3 0 47-15,1-3-16 0,-3 1 9 0</inkml:trace>
  <inkml:trace contextRef="#ctx0" brushRef="#br0" timeOffset="62347.3851">14735 1441 272 0,'0'-2'314'16,"3"1"-47"-16,-2-1-28 0,0 0-24 15,2 1-36-15,-3 1-11 0,1-1-32 0,1 0-19 0,-1 2-7 16,0 0-8-16,-1 0-11 0,0 1-3 16,3 0-19-16,-2 1 1 0,-1 0-12 0,3-1-16 15,-2 0 5-15,0 1 1 0,0-1-17 0,2 1-12 16,-2-2 21-16,2 1-2 0,0 2-12 15,0-4 14-15,2 3 8 0,-1-2-13 0,0-1 4 16,1 0-5-16,-5 0-16 0,0 0-4 16,10 0-4-16,-3 0 7 0,15-10-8 0,-12 6 4 15,-5 2 21-15,1-3 22 0,-2 1-9 0,1 0-8 16,-1 0 11-16,0 2 20 0,-2-3-15 16,0 4 21-16,-1-2-14 0,0-1 11 0,-1 4-1 15,1-3-23-15,-1 0 17 0,0 3-13 0,0 0-17 16,0 0 1-16,0 0-4 0,0 0-4 15,0 0-3-15,0 0-1 0,0 0-6 0,0 0-20 16,0-6 39-16,0 6-23 0,-10-5-23 0,9 5-15 16,-3 4-15-16,2-2-66 0,-1-1-40 0,0 3 13 15,0-1-228-15,0 0 29 0,2-1-133 16,-1 3 11-16,1-4 28 0,0 4 97 0,0-1 9 16,-2-2 52-16,3 1 8 0</inkml:trace>
  <inkml:trace contextRef="#ctx0" brushRef="#br0" timeOffset="63079.3827">15142 3137 609 0,'0'0'261'0,"1"2"-68"16,-1 0-9-16,-1 1-11 0,-2-3-26 0,3 2-37 15,-3 3 16-15,1-4-12 0,1 4-22 16,1-3-19-16,0 2-8 0,-1-1 6 0,1 0-12 16,-2-2-8-16,2 0-28 0,2 4 26 0,-2-4-12 15,1 1-4-15,2 0-23 0,0-2 4 0,-1 1 15 16,1-2-8-16,1 1-18 0,0 0 16 15,0-2-9-15,0 0 23 0,0 2-7 0,2-1 11 16,-4-2-3-16,1 0 21 0,1 2 31 16,-3 1-18-16,2-3 3 0,-2 1 29 15,0 1-26-15,1 0 0 0,-4 1-30 0,1 0 15 16,1 0-7-16,-4 1-19 0,2 0 18 16,-1 4 23-16,-1-5-35 0,2 2-8 0,-3 3 15 15,1-2-23-15,1 2 9 0,-2-1-15 0,-3 4 15 16,3-2-18-16,-2 1 32 0,3-2-26 0,1 0 3 15,-2 0-33-15,3 0-30 0,2 0-11 16,0-1-29-16,-2-1-13 0,1 0-24 0,0-1-39 16,1-2 15-16,0 0-149 0,0 0-143 0,0 0 22 15,5 2 59-15,-4-4-3 0,11-6 29 0,-1-1 13 16,3 1 5-16</inkml:trace>
  <inkml:trace contextRef="#ctx0" brushRef="#br0" timeOffset="63527.7322">16218 2582 310 0,'3'0'212'16,"-2"1"-35"-16,0 1-38 0,2 0-15 0,0-1 8 15,-2 1-4-15,0-1 3 0,0 2-56 0,3-3 18 16,-1 2 2-16,-1-2-8 0,1 2-5 16,2-1-6-16,-1 0-13 0,0-1-4 0,1-1-6 15,-1 1-7-15,-4 0-18 0,0 0 23 0,7 0-15 16,-7 0 19-16,11 0-21 0,1-9 23 15,-6 7-10-15,-3 1 17 0,4-1 8 0,-4-1 18 16,1 3-14-16,0-2-5 0,0 1 3 16,-3-1 0-16,3 2-9 0,-2 0 26 0,1-2-41 15,1 1 40-15,-1 0-34 0,-2 1-13 0,0-2-2 16,0 2-8-16,2 0 0 0,0-1-4 16,-3 1-12-16,2-1-11 0,-1-1-26 0,-1 1-40 15,0 1-20-15,0 4-70 0,0-3 15 16,-1 2 11-16,0-2-339 0,0 1 32 0,-3 3 53 15,1 0 57-15,-7 7 23 0,2 2 15 0,-1 0 4 16</inkml:trace>
  <inkml:trace contextRef="#ctx0" brushRef="#br0" timeOffset="64232.4654">15708 4329 403 0,'-1'3'182'0,"0"-1"5"0,-1-2-24 16,2 1-45-16,2 2 10 0,-4-1 7 16,2-2 2-16,-1 1-13 0,0-1-5 0,1 3-12 0,0-3-16 15,0 1-2-15,0-1 0 0,1 0-22 16,0 0-5-16,1-1-13 0,-1 1 3 0,2-2-5 15,0 0-2-15,0 0-5 0,0-1 11 0,-1 0-5 16,3-1 5-16,-2-1 1 0,-1 2 21 16,2-1-20-16,-3 1 7 0,2 0 7 0,-2 0 44 15,1 0-53-15,-1 2 29 0,1-2 18 16,0 1-44-16,-1 0-2 0,0 1-6 0,-1 1-13 16,0 0 0-16,0-1-1 0,-2 2-14 0,0 2 11 15,0-3-3-15,-1 2 13 0,1 1 2 0,0 1-28 16,1-2 21-16,0 2-19 0,-2-2 9 0,2 2-16 15,-2 0-8-15,3-1 0 0,-1-1 0 16,1 2-29-16,-1-2-24 0,-1 0-18 16,4 2-4-16,-2-2-38 0,0-2-15 0,0 0-64 15,0 0 18-15,0 0-100 0,11 6-83 0,-8-6-56 16,3 0 36-16,-2-2 15 0,14-2 32 16,-4 0 10-16,5-4 1 0</inkml:trace>
  <inkml:trace contextRef="#ctx0" brushRef="#br0" timeOffset="64548.5685">16420 4282 310 0,'6'0'271'16,"0"2"-39"-16,-1-1-28 0,0 2 3 15,0-2-26-15,0 0-5 0,1 0-29 0,1 0 4 16,-1-1-25-16,0 2 6 0,-2 0-21 0,1 0-4 16,2-2-9-16,-3 0-9 0,-1 0 7 15,2 2-24-15,-1-2 5 0,-4 0 3 0,0 0-42 16,7 0 0-16,-7 0-27 0,8 0-34 15,-8 0-32-15,6 0 6 0,3-9-276 0,-7 6-85 16,-2-1 48-16,0 0-5 0,0-1 46 0,0-2 43 16,-2 3 8-16</inkml:trace>
  <inkml:trace contextRef="#ctx0" brushRef="#br0" timeOffset="65158.6817">16893 3468 454 0,'-3'3'153'0,"3"2"-34"15,-2-3-26-15,1 4 45 0,1-5-39 16,-1 2-17-16,1 0 16 0,0-1-33 0,0 1 27 15,1-3 3-15,-1 2-40 0,3 1 1 16,-2-3 15-16,3 0-33 0,1 0 11 0,-4 0 4 16,2 0 7-16,2-2 14 0,-1 1-36 0,0-1 20 15,-1 1 0-15,2-1 4 0,-1 0 19 0,-1-1-16 16,-2 3 10-16,2-3-11 0,-2 2 3 16,0-1-1-16,2 1-15 0,-2-1 2 0,-1 0 2 15,0 2-9-15,-1-1-10 0,1 2-6 0,0-1 7 16,0 1-25-16,-3 0 7 0,2 1-1 15,0 1-1-15,-3-1-4 0,4 0 7 0,-2-1-5 16,1 2 13-16,-1-3 1 0,2 1 2 0,0 1-14 16,-2-2 4-16,-1 0 2 0,3 1 9 0,0-1 19 15,-2 0-13-15,2 2 6 0,-1 1 12 16,1-2 17-16,-1 0-16 0,1 0-16 0,-1-1-7 16,2 2 34-16,-2-2-33 0,1 1-39 15,0-1-13-15,0 2-30 0,-2-2-55 0,2-2-45 16,-2 2 13-16,2-3-315 0,-2 2 33 0,-2-1 28 15,-1-1 21-15,-10-3 69 0,0-1 5 16,-4-2 21-16,-1 0-33 0</inkml:trace>
  <inkml:trace contextRef="#ctx0" brushRef="#br0" timeOffset="74686.6363">15559 1842 231 0,'0'0'129'0,"0"0"20"0,0 0-37 0,0 0-1 16,0 0-12-16,0 0 7 0,0 0-46 15,0 0 65-15,0 0-24 0,0 0-50 0,0 0 51 16,0 0-8-16,0 0-7 0,0 0-5 16,0 0-21-16,0 0 13 0,0 0-11 0,0 0 2 15,0 0-4-15,0 0-25 0,0 0 13 0,0 0 14 16,0 0-36-16,0 0 25 0,0 0-25 15,0 0-22-15,0 0 19 0,0 0-15 16,0 0 14-16,0 0-22 0,0 0 7 0,0 0 22 16,0 0-17-16,0 0-1 0,0 0-11 0,-16 4 5 15,15-2 5-15,1 0 1 0,-1-2-8 0,2 1-2 16,-2 0-20-16,2 2 39 0,-1-3-3 16,1 1-2-16,1 0 10 0,1-1-1 0,-1-1-14 15,0 0 12-15,2 1-10 0,1-2 9 16,-1 1-1-16,0 0 12 0,-2-2 4 0,1 1-5 15,-2 2-7-15,2-2 12 0,-1 2-6 0,0-2 1 16,0 2 19-16,0-1-14 0,-1 1-1 16,1 0-5-16,0 0 13 0,-2-2 12 0,1 2-25 15,0 0-8-15,1-1-9 0,-2 1 21 0,0 0-27 16,0 0 5-16,0 0 5 0,0 0-10 16,0 0 8-16,0 0-8 0,0 0-1 0,0 0 9 15,0 0 5-15,0 0-27 0,0 0 26 16,0 0-20-16,0 0-17 0,0 0-9 0,0 0-15 15,0 0-16-15,0 0-41 0,8 0 4 0,-8 0-23 16,0 1 13-16,0-2-122 0,-2 1-153 16,-2 0 25-16,0 0 24 0,3-2 11 0,-5-1-5 15,-6-3-8-15</inkml:trace>
  <inkml:trace contextRef="#ctx0" brushRef="#br0" timeOffset="75633.1079">13746 1288 334 0,'0'-1'199'16,"0"-3"-28"-16,-3 2-31 0,5 2-1 16,-5 0-20-16,2-4-49 0,-1 4 16 0,2 4 1 15,0-2-1-15,-2 1-19 0,2-2-17 16,0 1-5-16,-4 1 16 0,4-1-14 0,0 0 5 16,-1 0-33-16,1-1 12 0,0 1-39 0,0-1 17 15,-2-1 20-15,2 4 0 0,0-4-2 0,0 1-9 16,0 0 27-16,0 0 1 0,0-1 8 15,0 0-19-15,2 0 16 0,-2-1 4 0,0 1-26 16,0-1 6-16,0 0 2 0,2-3 20 16,1-2-26-16,-3 1 11 0,-3 2-30 0,-2 1 30 15,6-1-13-15,-1 1-3 0,0-2 2 16,-2 4 0-16,-1 0-21 0,6-1 9 0,-7-4 9 16,1 7-2-16,0-2-12 0,3 1-4 0,-4 2 8 15,0 1-19-15,1-2 10 0,1 1 10 0,-2-1-15 16,1-1 3-16,1 2-19 0,1-1 12 0,-1-1-4 15,1 0 1-15,0 1 13 0,1-1 9 16,-3 1-14-16,3-2-2 0,-1 1-15 0,0-1 13 16,1 2-13-16,1 0 22 0,3-4 12 15,-2 0-1-15,1 2-1 0,6-8-15 0,1 2 8 16,3-3 7-16,0-1 7 0,-2 0-3 0,-2 2 13 16,-1 1-2-16,-2-3 11 0,2 7-11 0,-3-1 18 15,-1 1-14-15,1 0 10 0,-1 2-1 16,-4 1 7-16,0 0-14 0,0 0 7 0,0 0-15 15,-1-1-1-15,2 1 16 0,-1 0-14 0,1-3 18 16,0 1-31-16,-1 4 26 0,2-2-26 16,-2 1 23-16,0-1-38 0,1 2 11 0,0-1 19 15,-1-1-37-15,-1 1-14 0,0-1-7 16,-3 2-9-16,1 1-18 0,-3 2-5 0,-1-2-49 16,0 1-8-16,-10 2-26 0,12 6 14 0,-9-4-129 15,0-3-111-15,-3 0-41 0,2 3 25 0,-2-1 11 16,-2-4 17-16,-3 0 5 0</inkml:trace>
  <inkml:trace contextRef="#ctx0" brushRef="#br0" timeOffset="76358.406">12647 1323 348 0,'0'4'138'0,"0"0"11"16,2-2-17-16,0 1-52 0,1 0 49 0,-2 0-47 15,1 0 8-15,0 0-11 0,-2 1 3 16,1-1 12-16,2-1-18 0,0 0-7 0,-3 1-28 16,0-1 36-16,0 1 3 0,2-3-9 0,-1 2-7 15,-1 0-13-15,5-2-2 0,-3 2 12 0,1-2-11 16,-3-2-9-16,3 2 9 0,1 0-3 15,-3 0-13-15,0-2 23 0,-1-1-14 16,3 0-1-16,-3 1-10 0,0-1 12 0,1 1-14 16,-1-2 7-16,0 3-12 0,0-2 4 0,-1 1-5 15,-2 0 7-15,2 2 5 0,0-2-17 0,0 1-3 16,-1-1 2-16,1 1-7 0,0 1 2 16,-1-1 0-16,1 1 3 0,0 0-2 0,0 0-20 15,1 0 12-15,-4-1-1 0,4 1-6 16,-3 0 4-16,3-2 0 0,0 2 12 0,0 0-8 15,-1 0-4-15,0-1 5 0,0 1-4 0,1 0 1 16,2-1-7-16,-3 1-7 0,0-1 21 0,1 1-20 16,0 0 2-16,0 0 14 0,0 0-2 15,-2 0-27-15,2-1-30 0,-1-2-40 16,1 6-22-16,-4-2 12 0,2 1-72 0,-1-1-153 16,-1 3 24-16,-1-1-78 0,-10 2 14 0,-1 1 9 15,1 0 66-15</inkml:trace>
  <inkml:trace contextRef="#ctx0" brushRef="#br0" timeOffset="78378.0347">21395 1480 455 0,'0'0'264'0,"0"0"-40"16,-14 0 5-16,14 0-15 0,0 0-11 0,0 0-16 16,0 0-36-16,0 0 17 0,0 0-38 0,0 0 20 15,0 0-36-15,-14 0-12 0,14 0 16 0,0 0-17 16,-15-16-23-16,15 16 18 0,-2 0-7 16,4 2-13-16,-2-4-30 0,-2 2-19 0,2 0 25 15,0 2-24-15,0-4-3 0,2 4 17 16,-1-2-8-16,-1 1-22 0,2 1 13 0,0 0-13 15,4 0 12-15,-1 2 0 0,9 5-7 16,3 1-11-16,1 0 5 0,2 0-5 0,4 0 19 16,-1 2-12-16,1-4 21 0,2 3 3 0,2-2-22 15,2 2 18-15,2-2-12 0,-3 1-25 0,-1 0 3 16,0-3 14-16,-1 3 26 0,0 0-26 0,0 1-3 16,-3 0-6-16,1-3 13 0,-2 5-24 15,-5-3 6-15,-1-1 3 0,-1 1-1 0,-5-1 9 16,2-2 3-16,-3-1 18 0,-5-1-32 15,2-2-12-15,-3 0 15 0,0 1 0 0,-1-4 5 16,-1 3 22-16,1-2-42 0,1-1 6 16,-3 0-27-16,2 2 2 0,-3-2-30 0,1 0-16 15,-1 0-18-15,0 0-41 0,0 0-10 16,0 0 14-16,0 0-67 0,2-12-38 0,-6-3-50 16,2 2-51-16,2 4 23 0,0-4-65 15,11-25 24-15,-7 14-1 0,-1 3-20 0</inkml:trace>
  <inkml:trace contextRef="#ctx0" brushRef="#br0" timeOffset="78694.3477">22014 1520 383 0,'0'-7'251'0,"0"-1"-30"0,0 2-30 16,-3 1 1-16,3 0-5 0,0 2 6 16,0-2-20-16,0 1-16 0,0 0 16 0,0 2-44 15,0 2-13-15,0 0-28 0,0 0 16 0,0 0-6 16,0 0-35-16,0 0 3 0,1-10-1 16,-1 12-26-16,2 1-1 0,-2 2 6 0,0 1 11 15,0 0-33-15,0 3 3 0,0 0 0 16,0 6 28-16,0 3-17 0,0 4-18 0,0 3 1 15,-13 32 18-15,9-26 9 0,-1-4-30 0,1 7 11 16,-1-1 27-16,1 0-27 0,-2 1 25 0,-3 2-30 16,0-1 26-16,1 0-21 0,-2 0-2 15,1-1-25-15,-3-1 39 0,1-2-29 16,0-2 15-16,0-2-17 0,0-1 12 0,2-2 12 16,-1 1-27-16,-2 0 3 0,4-5-8 0,-1-4 19 15,2-2-10-15,2-1 27 0,0-3-23 0,1-4 6 16,0 0-32-16,3-1-18 0,-1 0 28 15,1-2-25-15,0-1-13 0,-2-1-43 0,0-1-43 16,3 0-29-16,0 0 13 0,0 0-103 16,-7-11-60-16,6 4-121 0,0-11 31 0,1 10 15 15,0-7 26-15,0-1 15 0,17-15-36 0</inkml:trace>
  <inkml:trace contextRef="#ctx0" brushRef="#br0" timeOffset="78987.9544">21992 1976 382 0,'4'-2'297'0,"-2"-1"-47"16,1 1-20-16,-2 0-22 0,3 1-25 0,-1-1-18 15,-1 2-10-15,-1 2-17 0,2-1-9 16,0 2-18-16,-1 1 21 0,2 0-20 0,-3 1-3 16,4 8 20-16,2 4-29 0,-1-4-14 0,-3 2-7 15,3 1 5-15,-2-3-4 0,1 2-12 16,-1 1 15-16,0-4-27 0,-2 5-32 0,2-6 14 15,-1 5-2-15,-1-6 17 0,0 1-21 0,-1-1 2 16,0-3-11-16,-1 0 3 0,0-7-12 16,0 0 25-16,0 8-60 0,0-1 12 0,0-7-31 15,0 8-41-15,0-8-18 0,0 7-14 0,0-7-39 16,0 7 12-16,-13 2-132 0,11-11-84 16,-2 1 26-16,0-4 23 0,-4-7-61 0,5-5 22 15,-4-3 11-15,2-4 5 0</inkml:trace>
  <inkml:trace contextRef="#ctx0" brushRef="#br0" timeOffset="79123.3605">22046 1951 357 0,'1'-5'253'0,"-2"-2"-44"0,1 1-47 16,1 1-11-16,-1 0-59 0,0 1-48 15,3-2-5-15,4-5-83 0,-5 1-214 0,0 1-66 16,-2 3 5-16</inkml:trace>
  <inkml:trace contextRef="#ctx0" brushRef="#br0" timeOffset="79418.0752">22335 1688 464 0,'4'-3'311'16,"3"1"-39"-16,-3 0-33 0,11-2-12 0,-3 0 10 15,-3 1-14-15,-1-1-39 0,7-1-22 16,0 0-24-16,2-3-9 0,3 2-23 0,-2-4 7 16,1 5-21-16,-3-1 24 0,0-1-46 15,0 2 2-15,-2 2-38 0,-5-1-16 0,-2 1-34 16,-3 0-44-16,1 2-63 0,-1 0-18 0,-4 1 14 15,0 0-86-15,5 2-74 0,-6 3-115 16,-3-1 23-16,-5 5 22 0,-1 3-5 16,-3 0 2-16</inkml:trace>
  <inkml:trace contextRef="#ctx0" brushRef="#br0" timeOffset="79585.1855">22456 1783 239 0,'0'5'229'0,"0"-2"-25"0,3 0 16 0,-1-1-35 16,-2 0 26-16,4 1-27 0,-4-2 2 15,5-1-12-15,0 1-21 0,0-1-2 0,13-4-30 16,-10 4-10-16,15-7-13 0,-8 3-8 0,3-1-19 16,0-2-32-16,1 2-54 0,-1-3-46 15,3 0 6-15,-5-2-186 0,5 0-167 0,-5-5 27 16,2 1 24-16,4-1 30 0,-2 0 10 16</inkml:trace>
  <inkml:trace contextRef="#ctx0" brushRef="#br0" timeOffset="80242.5988">23906 1099 350 0,'1'-3'342'0,"-2"1"-29"0,2-1-35 15,-2 0 4-15,-4 2-74 0,0 0 15 16,3 1-64-16,-2 2 16 0,-4 1-51 0,3 4 13 16,-8 0-12-16,0 2-49 0,-2 3-4 15,-2 1 26-15,3-1-32 0,2 3-24 0,0-4 15 16,-1 3 2-16,-2-3-5 0,6 3-31 0,2-3 3 16,2 0-6-16,-1-5 22 0,3 1-22 15,2 0-5-15,1-7-12 0,0 0 33 16,0 8 3-16,0-3-29 0,0-5-9 0,15 24 23 15,-3-13-3-15,2-3-3 0,-1 2-2 0,7-1-11 16,-1 2 21-16,2-3-30 0,2 4 28 0,0-3-9 16,0 1 6-16,-2-1-5 0,1 0-23 15,-4 1-12-15,1-2 6 0,-2 4 21 0,-2-5-13 16,-3 1 31-16,-2 3-12 0,-4-5-4 16,1 0-19-16,-6 2 0 0,-1-2-1 0,0 0 30 15,0 3-15-15,-20 10-4 0,7-8-5 0,-4-1 15 16,2-2-27-16,-4 1 37 0,-2 0-34 15,-2 1 13-15,3-2 34 0,-1-2-24 0,2 2-1 0,4-2-4 16,1 0 3-16,2-3 20 0,-6-1-30 16,9-1 21-16,0 1-30 0,9-2-16 0,-6 0-13 15,6 0-40-15,-6 0-23 0,-4-10-62 16,8 6 14-16,2-2-87 0,0-1-92 0,1 1-68 16,6-8 28-16,-3 3-13 0,5-8 26 15,1 6 15-15,0-2-48 0</inkml:trace>
  <inkml:trace contextRef="#ctx0" brushRef="#br0" timeOffset="80502.5476">24118 1346 262 0,'7'-2'358'0,"-1"-3"-52"0,-1 5 1 16,-2-1-42-16,2-1-3 0,-1 2-29 16,1-2-52-16,-3 1 0 0,0 0-29 0,0 0-1 15,2 2-20-15,0-1 4 0,-2 1-14 16,-2-1-17-16,0 0 16 0,11 8-25 0,-9-5-11 15,2 1 6-15,9 6-8 0,-8-1-10 0,1 1-16 16,2 4-2-16,-2-4-6 0,2 2 24 16,-3-4 3-16,-1-2-8 0,4 8-28 0,-2-2-16 15,0-1 10-15,-1-2-19 0,-1-1-47 16,-2-1-34-16,0-1-29 0,-2-4-42 0,0 1-36 16,3 0 15-16,-3-3-212 0,0 0 29 0,0 0-102 15,-8 3-4-15,5-5 25 0,0 0 92 16,-3-3 5-16,-4-3 9 0</inkml:trace>
  <inkml:trace contextRef="#ctx0" brushRef="#br0" timeOffset="80674.4207">24159 1111 547 0,'4'-12'288'0,"-4"7"-44"0,-2 0-14 16,4 3-36-16,-2-1-41 0,0 1-44 0,2 0-19 15,0 2-59-15,-1 4-27 0,3-1-2 16,-2-1-212-16,1 3 18 0,0-1 14 0,-1 0 16 16,1 3-221-16,-1-2 41 0</inkml:trace>
  <inkml:trace contextRef="#ctx0" brushRef="#br0" timeOffset="81097.9581">24341 1271 212 0,'2'3'344'0,"4"0"-65"0,-2 3-21 0,-1-2-6 16,1 0-27-16,0-1-14 0,1 1-47 15,5 5-14-15,-1 1-13 0,-1-1-10 0,-3-2 1 16,4 6-9-16,-4-3-42 0,0-4 4 16,-1 1-11-16,0-3 20 0,-3 0-38 0,3 1-1 15,-3-1 18-15,2-1-34 0,0 0-2 16,-2-1-4-16,1 0-5 0,-1 1 33 0,0-1-25 15,1-2 38-15,0 1 15 0,-2-1-29 16,3 0 2-16,-2 0-13 0,-1 0 20 0,0 0-35 16,8-10-10-16,-8 5 18 0,9-8-4 0,-4 1-4 15,1 2 19-15,-1 4-15 0,1 1 8 0,-3 0-17 16,0 1-11-16,2-1 11 0,-1 4 0 16,1-1 0-16,-1-1-10 0,-4 3 2 0,0 0-7 15,6 0 11-15,-6 0-1 0,7 0-3 16,3 0-15-16,6 18 20 0,-4-9-12 0,-3-1-11 15,0-1 2-15,-3-1-15 0,3 1 19 16,-4-2 13-16,0 1-14 0,-3-1-6 0,7 9-21 16,-3-7-11-16,-2-1-29 0,-2-1-43 15,1-2-37-15,-2 2-55 0,3 1 19 0,-3-6-161 16,1 3-119-16,2-3 28 0,-3 1 35 0,-1-1 28 16,0 0 23-16,0 0 13 0,0 0 9 15</inkml:trace>
  <inkml:trace contextRef="#ctx0" brushRef="#br0" timeOffset="81474.3487">24855 1158 340 0,'1'-12'370'0,"5"3"-54"15,6-1 0-15,-5 2-36 0,1 1-2 16,-4 0-61-16,7 1-45 0,1 2 1 0,0 4-24 15,-1 0-17-15,-11 0-36 0,11 0 0 0,10 12-16 16,-12-2 5-16,-3 0 8 0,-1 7-46 16,0 5 21-16,-2-6-6 0,-3 0-14 15,0-8 34-15,0 2-11 0,0 1-41 0,0 1 1 16,0-2-6-16,-17 18 13 0,15-9-1 0,-1-7-8 16,2-1-17-16,-2-3-2 0,2-1 1 15,0 0-7-15,1-3-13 0,0 0 20 0,0-1 0 16,0 2 9-16,0-5 3 0,0 0-10 0,0 0 14 15,0 6-5-15,0-6-18 0,11 11 26 16,-7-9-19-16,1-1 5 0,3 2-41 0,-4-3 1 16,2 0-27-16,1 0-46 0,-2-3-38 0,9-5-62 15,1 0 19-15,4-9-187 0,3-3-71 16,-3-3 31-16,6 3 26 0,-2 1 26 0,-1 1 21 16,7-5 8-16,-10 8 2 0</inkml:trace>
  <inkml:trace contextRef="#ctx0" brushRef="#br0" timeOffset="81908.482">25357 1062 373 0,'0'-7'367'0,"-1"4"-95"16,0-1-20-16,2 1-26 0,0 3-36 15,0 1-15-15,3 1-7 0,-6-2-28 0,4 0-17 16,-6 7 5-16,3 4-17 0,-5 3-27 16,2 1 14-16,-3 1-36 0,3 0-8 0,1-2 14 15,-6 0-18-15,4 1 7 0,2-2-26 0,-2-2 5 16,1-3-17-16,-1 2 9 0,5-10-5 15,0 7-5-15,0-7 3 0,0 8 15 0,0-8-11 16,0 0-5-16,-9 9 16 0,7-9 2 16,0-2-5-16,7-5-4 0,-7 0-14 0,4-4 12 15,2-2 43-15,2-1-33 0,-2-4 34 0,4 3-31 16,-4-5-3-16,-1 0-4 0,0 5 7 0,5 1-6 16,-3 4 44-16,-4 3-3 0,2-1-14 15,2-2 11-15,-1 9-8 0,0-1-5 0,2 2-14 16,-6 0-9-16,0 0-7 0,6 0 5 15,10 17 0-15,-6-7-3 0,-4 0-4 0,2 3 0 16,0-1-2-16,2 3-11 0,-4-1 35 0,6 1-24 16,-6-1-2-16,2 1-3 0,1 0-2 15,-1-1 15-15,-1-1-16 0,2 0-1 0,-4-3 17 16,0-3-37-16,-2 0 10 0,1 1 0 0,-3-3-71 16,2 2-51-16,-2-2-21 0,-1-3-33 15,0-2-71-15,0 8 22 0,-15 2-250 16,8-9-7-16,0-1 34 0,0 0 4 0,0-1 6 15,-5 1 26-15,-18-15 16 0,11 2-3 0</inkml:trace>
  <inkml:trace contextRef="#ctx0" brushRef="#br0" timeOffset="82098.374">25321 1066 391 0,'2'-9'360'0,"1"0"-76"0,0 2-10 16,2 2 16-16,0-4-35 0,-1 1-12 0,1 1-33 15,2-3-33-15,4 2-15 0,-1 0-36 16,11 1-2-16,-6 1-26 0,-2-2 17 0,0 2-50 16,-2-1-14-16,3-1-27 0,2 1-41 15,-4-1-30-15,-4 5-50 0,2 1 9 0,-8-7-184 16,5 7-150-16,2 0 26 0,-8-7 23 16,3 6-26-16,-4 5 15 0,-2-4 61 0</inkml:trace>
  <inkml:trace contextRef="#ctx0" brushRef="#br0" timeOffset="82458.6892">25592 912 209 0,'5'-7'332'0,"3"3"-33"15,1-2-19-15,-1 1-33 0,-2 1-19 16,3 1-2-16,1-1-29 0,-1 2-38 0,6 1 11 15,-3-2-22-15,2 1-42 0,1 1 11 0,2-4-8 16,2 5-17-16,-12 0 6 0,18 12-25 16,-10-6 5-16,0 5-8 0,-4-1-33 0,1 3-2 15,-1-1-16-15,0 7 14 0,1-3 0 0,-7 3 41 16,-1-1-9-16,0 0-21 0,-4-10-6 16,0 7 0-16,0 0 4 0,0 1-6 15,0 0-24-15,-13 12 5 0,9-18 34 0,-4 7-58 16,0-9 13-16,1 6-11 0,0-11-8 0,-1 5-28 15,-4-6 4-15,5 1-17 0,7-3-36 16,0 0-38-16,-11 0-20 0,3 0 12 0,-4-13-116 16,4 3-99-16,6-1 25 0,0 1-95 0,2 2 15 15,0-2 41-15,0-2-9 0,13-16 28 16</inkml:trace>
  <inkml:trace contextRef="#ctx0" brushRef="#br0" timeOffset="82740.9761">25959 844 534 0,'-1'-6'332'0,"3"2"-13"16,1 2-36-16,0 2-7 0,-3-5-58 0,1 5 19 15,4 0-62-15,-8 3-40 0,5-1 34 0,-6 3-45 16,0 2 9-16,-1 1-48 0,-4 2-7 16,0 2-15-16,0 2 10 0,-1-4-19 0,-2 7-19 15,7 0 8-15,-1 0-8 0,3 3 14 16,-3-5-21-16,3 2 1 0,-3-3-6 0,5 0 7 15,1 1-10-15,0-7-6 0,0 2 15 0,0 2 16 16,11 13-24-16,-5-15-23 0,1 0-17 16,3-2-8-16,2 1-6 0,-1-3-29 0,1-4-21 15,2 0-27-15,0 1-20 0,5-1-30 0,-7-2 12 16,4 0-65-16,21-15-57 0,-20 6-72 0,5 1-54 16,-3-4 55-16,-3 4-2 0,2-4 12 15,3 2-9-15</inkml:trace>
  <inkml:trace contextRef="#ctx0" brushRef="#br0" timeOffset="82949.9048">26280 1011 395 0,'6'-6'401'0,"1"3"-36"16,-5 2-72-16,-2-1-26 0,3 2-10 0,-4 0-39 16,2 0-3-16,-1 2-2 0,1-1-23 15,-2 1-3-15,2 1-20 0,2-1-41 0,-3 3-18 16,-3 4-10-16,7 0-11 0,-1 3 7 0,-3-4-10 16,4 13 9-16,-2-6-9 0,-1-1-8 15,4 3-11-15,-2 2 4 0,-2-5-14 0,3 0-18 16,1 3 18-16,-2-4-19 0,-1 2-3 15,0-2-5-15,0-1-2 0,1-4-105 0,-1 0-34 16,-2-8-16-16,0 0-45 0,0 6-46 0,0-6 18 16,0 6-184-16,0-6-68 0,-10 5 23 0,4-11 34 15,0-5 56-15,3-4-1 0,1-1 17 16,-3-3 9-16</inkml:trace>
  <inkml:trace contextRef="#ctx0" brushRef="#br0" timeOffset="83112.8934">26303 898 483 0,'-1'-8'352'0,"5"2"-41"0,-7-2-24 16,4 1-32-16,-1 1 42 0,0 4-71 16,2 0 13-16,-2-3-66 0,2 2 5 0,1 0-59 15,-3 3-13-15,0 0-55 0,0 0-36 0,0 0-46 16,0 0-54-16,-3-6 11 0,3-2-182 16,2 12-145-16,6-2 25 0,-5 0 22 0,-2-4-7 15,4 0-2-15,-2 1 3 0</inkml:trace>
  <inkml:trace contextRef="#ctx0" brushRef="#br0" timeOffset="83372.1137">26652 1011 246 0,'9'-2'401'0,"0"1"-56"16,1 0-38-16,2 1-24 0,-1-5-42 15,-2 1-25-15,8 0 18 0,-2 0-23 0,2 2-32 16,2-3-28-16,1-1 0 0,5 2-47 16,2-2 27-16,-9 2-36 0,7 0-11 0,-3-3-43 15,-2 3 17-15,-6-4-51 0,4 2-17 0,-5-1-59 16,-7 1-21-16,-2-1-68 0,9 1 15 16,-10-8-122-16,-3 6-66 0,0-2-79 0,0-1 43 15,-13-8 24-15,5 12-47 0,0-5 52 0,-1 9-4 16</inkml:trace>
  <inkml:trace contextRef="#ctx0" brushRef="#br0" timeOffset="83606.7022">26917 794 415 0,'-2'-4'301'0,"2"3"-59"0,-3-2-14 16,0 5-36-16,3-3-13 0,-3-3-4 0,3 4-8 15,-3 0-24-15,4 0-30 0,-6 7 10 0,5-3 21 16,-3 7-33-16,7 4 15 0,-8-3-11 16,4-4-20-16,0 7 7 0,0 3-17 0,0 3-3 15,16 21 16-15,-11-24-26 0,1 7-20 0,-2-2 26 16,2 1 9-16,1 4-47 0,-2-2 5 15,-1-1 20-15,0-1-36 0,1-1 43 0,-3 2-27 16,3-7-20-16,-4 3 4 0,2-6-37 16,0-1 0-16,-1-3-27 0,0-1-42 0,-2-10-48 15,0 11 14-15,0-4-204 0,0-7-137 0,0 7 20 16,0-7 34-16,9 10 25 0,-7-10 25 16,-1-2 17-16,13-8 10 0</inkml:trace>
  <inkml:trace contextRef="#ctx0" brushRef="#br0" timeOffset="84123.7201">27818 688 696 0,'4'-8'319'0,"0"-1"-31"0,1-4 0 0,-5 6-11 15,2 5-26-15,0-8-3 0,-2 1-33 0,0 2-26 16,2 1 13-16,0 1-24 0,-1-1-24 16,-4 4 13-16,1-2-28 0,2 0-40 0,0 2-1 15,-4 0-6-15,-1 0-6 0,-3 0-16 16,6 1-20-16,-9 1 6 0,0 1-3 0,2 1-1 15,-1 3-18-15,1 4-2 0,-1-1-4 16,-6 3-7-16,5-3-5 0,2 3-2 0,-2 2-3 16,-1-1 0-16,1 1 14 0,4-1-21 0,-6 3 7 15,4 3-1-15,0 3-11 0,0 2 28 16,3-2-23-16,2 1-2 0,1 0 0 0,3-12-3 16,0 4 17-16,0 1 1 0,0 2-4 0,13 20-1 15,-5-20-8-15,1 2 2 0,2 0-5 16,2-9 20-16,-1 3-31 0,9 2 31 0,-9-1-4 15,3-4 0-15,-2-2 15 0,3-1-24 16,1-2 9-16,-3 0 10 0,-2 0-48 0,2-2 37 16,-5-3-32-16,1 2-6 0,3-2 3 0,-13 0-50 15,9 0-36-15,6-12-24 0,-7 3-40 16,-6 3-62-16,5-4 21 0,-7-5-84 0,0 15-110 16,0-8 29-16,0 0-81 0,-18-9 51 0,13 11 24 15,-4 1 25-15,-8 2 16 0,7-1 3 0</inkml:trace>
  <inkml:trace contextRef="#ctx0" brushRef="#br0" timeOffset="84295.5743">27713 919 413 0,'-5'-5'266'0,"-2"2"-10"0,7-1-16 15,-3-1-4-15,2 5-2 0,-1-1-17 0,4 1-15 16,-2 0-15-16,0-5-1 0,4 3-44 16,6-2 23-16,-1 2-37 0,1 0-6 0,4-2-65 15,-5-1-16-15,5 2-16 0,-6 0-37 16,6 1-18-16,-2-3-6 0,-1 4-51 0,-1 1-24 15,4 0 10-15,-2-2-80 0,-2-1-50 0,1-3-27 16,-2 3-45-16,1 0-52 0,1 2 25 0,1-2-13 16,0 0 4-16</inkml:trace>
  <inkml:trace contextRef="#ctx0" brushRef="#br0" timeOffset="84507.4958">27966 817 422 0,'4'0'280'0,"-2"-5"-57"0,3 2-11 16,-2 5-17-16,6-2-26 0,-7 0-5 15,-1 2-12-15,2 0-9 0,2 2-14 0,0 4 6 16,4-2 6-16,-2 5-29 0,-4 2 0 15,-3-7 10-15,0 5-3 0,0 3-14 0,10 17-19 16,-6-13 53-16,2 2-38 0,-3-3-16 0,2 5-3 16,-2-4 12-16,3 0-22 0,-6-9-6 0,0 2-15 15,0 6-16-15,10 10 5 0,2-12-15 0,-11-5-9 16,3-1-58-16,0 0-30 0,-4-3-40 16,1-2-48-16,0-1 17 0,1-4-143 0,-2-2-145 15,0-1 11-15,-3-1 25 0,2-2-13 16,-6-5 23-16,1 0 91 0,1-7-25 0</inkml:trace>
  <inkml:trace contextRef="#ctx0" brushRef="#br0" timeOffset="84672.0427">28081 727 401 0,'0'-10'416'16,"2"5"-74"-16,-2-5-16 0,0 2-4 0,1-3-45 15,-1 3-33-15,1 2-49 0,-1 0-26 16,-4 1-27-16,3 2-52 0,4 3-31 0,-3-1-44 15,0-3-46-15,4-2-74 0,-2 4 9 0,-2 2-280 16,-1-3 28-16,-4 2-84 0,1-6 27 16,-1 9 96-16,-4 2-10 0</inkml:trace>
  <inkml:trace contextRef="#ctx0" brushRef="#br0" timeOffset="85506.5831">25312 3210 788 0,'-1'-4'286'0,"1"0"-29"16,-3 0-36-16,2 0-11 0,1-1-15 0,0 1 7 16,-3 1-23-16,1-2-33 0,2 2-9 0,0-1 22 15,-4 1-52-15,3-1-23 0,-4 0 10 16,2 2-19-16,-1-1-4 0,1 1 10 0,-3-1 6 15,0 2-33-15,-2 1-7 0,2-2-4 16,-3 2 8-16,1 0-30 0,-6 0 5 0,-16 17-21 16,15-10 49-16,-2 0-26 0,-1 3-2 0,4-1-32 15,0 4 45-15,1-1-41 0,-1 5 33 16,-1-3-27-16,3 5 14 0,-1-1-3 0,0 2 0 16,7 0-9-16,-5-1 7 0,5 4-5 0,4 0 15 15,2-14-15-15,0 9 34 0,0 3-1 16,0 0-25-16,16 20-5 0,-5-21 1 0,3-2 25 15,-2 1-31-15,1-4 17 0,5 0-1 0,0-4-2 16,4 0 12-16,-3-3-2 0,4-2-4 16,-2 1-1-16,1-3-3 0,-2-3 2 0,-2 2-4 15,6-2-7-15,-10-1-3 0,9 2-1 0,-17-2-64 16,3 0-16-16,-1 0-53 0,15-10-57 0,-15 4 17 16,-6 0-175-16,-1 1-94 0,-3 0-15 15,2-2 29-15,-3 2 29 0,-1 0 24 0,-6-3-24 16,-1-2 12-16</inkml:trace>
  <inkml:trace contextRef="#ctx0" brushRef="#br0" timeOffset="85662.0055">25215 3535 376 0,'0'-3'247'0,"0"0"-13"0,1 1-3 16,2-2-45-16,-2 1-19 0,3 0-6 15,0-1-20-15,9-5-19 0,-1 3-18 0,0-1-26 16,3 1-26-16,2-2-20 0,-3 2-72 15,3-1 6-15,-2 2-59 0,-1-1-90 0,1-1-93 16,-1-1-60-16,3 4 18 0,1-2-42 0</inkml:trace>
  <inkml:trace contextRef="#ctx0" brushRef="#br0" timeOffset="85906.7704">25542 3398 487 0,'2'0'326'0,"1"0"-51"0,0-2-13 15,0 4-28-15,-1-2-13 0,-1 0-24 16,2 1-16-16,-2 1-8 0,2-2-46 0,-2 1 0 15,2 1 33-15,-1 3-21 0,2-1-21 16,5 9 10-16,-4-5-6 0,-1 3-23 0,0-4-17 16,0 8 0-16,-3-3-20 0,4 4 9 15,0-7-14-15,0 7-5 0,-1-1-7 0,0-5 8 0,1 5 4 16,-2-4-7-16,2 4-5 0,-3-5-44 16,2 0-13-16,1-3-31 0,-5 0-29 15,3-3-30-15,-2 0-64 0,-1 0-23 0,0-1 18 16,0 0-179-16,0-2-86 0,0-1 20 15,0 0 33-15,0-1 24 0,0-1-17 0,-4-3 7 16,0-9 67-16</inkml:trace>
  <inkml:trace contextRef="#ctx0" brushRef="#br0" timeOffset="86052.8042">25600 3354 502 0,'0'-9'297'0,"-1"-2"-33"0,1 3 5 0,0 1-32 15,1 1-18-15,-1-1-18 0,0 7-39 16,0 0-24-16,0-7-4 0,0 7-26 0,0-5-28 15,0-4-32-15,0 9-64 0,0-6-53 0,0 6 7 16,0-6-259-16,0 6-67 0,0 0 24 0,0-6-24 16,0 6 41-16,0 0 0 0</inkml:trace>
  <inkml:trace contextRef="#ctx0" brushRef="#br0" timeOffset="86871.5583">24201 3370 220 0,'1'-4'343'0,"1"1"-35"0,0-1-49 0,0 1-22 15,0-1-11-15,1 0-5 0,-3 2-7 16,0 1-54-16,0-2-2 0,0-1-27 0,0 4-20 16,-1-3-14-16,-3 3-13 0,-2 0-10 15,-1 3-4-15,-12-3-27 0,10 0 3 0,-23 8-13 16,10-3 8-16,0-2-31 0,2 2 6 15,-1-1-12-15,1 2 11 0,1-6 0 0,0 2 3 16,6-2 3-16,-1 0-4 0,14 0-7 0,-8 0 4 16,-1 0 16-16,2 0 1 0,7 0 0 15,-9 0-8-15,9 0 1 0,-8 0-1 0,8 0 11 16,-8 0 15-16,8 0-11 0,0 0-7 0,-7 0 6 16,7 0 11-16,0 0-6 0,0 0-10 15,-8 0-2-15,8 0-40 0,0 0 41 0,0 0-18 16,-11 13-17-16,11-9 3 0,2 2 4 15,-2 1-10-15,4 9 20 0,-4-7-16 0,0 7-7 16,0 1 21-16,0 2 2 0,0 2-11 16,0 1 6-16,0 0 23 0,0 2 1 0,0-2-38 15,0 2 39-15,0-1-45 0,0 1 12 0,0 0 0 16,15 26 16-16,-11-30 16 0,0 4-17 0,2-2-4 16,-1-4-1-16,-1 2 7 0,3-1 3 15,1-3 6-15,0-1 17 0,0-3-6 0,0-1 24 16,2-2 2-16,-5-1 3 0,4 0 18 15,3-1-24-15,-1 0-1 0,2-4 3 0,6 3-6 16,-4-6 1-16,-5 0-20 0,6 0-44 16,1 0 1-16,0 0-24 0,1 0-35 0,0 0-47 15,14-16-42-15,-22 8-40 0,2-1 18 0,-8 0-230 16,2-1 32-16,-6 10 30 0,0-9 28 16,0-3 23-16,-13-11 22 0,5 10 23 0,-2 1-110 15,-1-1 24-15,-3 6-8 0,0 2-1 0</inkml:trace>
  <inkml:trace contextRef="#ctx0" brushRef="#br0" timeOffset="87028.0838">24065 3789 489 0,'1'-1'265'0,"4"-2"-34"0,-1-1-19 0,-2 1 2 16,10-5-38-16,3-1-30 0,-1-1-9 0,3 1-11 15,5-2-24-15,-3-3-16 0,1 3-71 16,2-2-52-16,1 2-23 0,-1-1 5 0,2-2 6 15,-2 0-358-15,-4-1 13 0,-2 1 18 16,1 0 3-16</inkml:trace>
  <inkml:trace contextRef="#ctx0" brushRef="#br0" timeOffset="87404.8923">24649 3238 220 0,'1'-4'408'0,"0"-1"-87"0,2 3-42 16,1 1-2-16,-3-2-37 0,0 3-35 0,2-2-6 15,-3 0-37-15,1 2 7 0,0 0-42 0,-1 2-19 16,3 0-4-16,-3 2 10 0,0 1-30 16,0 2 30-16,0 11-36 0,0-8 6 0,0 5-8 15,0 4 29-15,0 0-21 0,0 3-21 0,-14 18 4 16,11-13 11-16,1-2-37 0,2 0 12 15,0-11-6-15,0 5 14 0,0 5-8 0,0 2-14 16,0 0-1-16,10 27-4 0,-6-28 6 0,2 0-5 16,1 0-5-16,-2 4-2 0,6-8-19 15,-1 0 1-15,1 0 16 0,1-6-8 16,4 0-3-16,3 2 1 0,1-6-9 0,4 0-37 16,-2-5-35-16,9-1-28 0,2-2-12 0,-15-3-34 15,9 0-51-15,1 0 18 0,33-14-155 0,-25 2 28 16,-1-1 25-16,1-4-140 0,0-3 30 15,-1-5-29-15,4-2 44 0,-4-6 15 16,1 0 1-16</inkml:trace>
  <inkml:trace contextRef="#ctx0" brushRef="#br0" timeOffset="87804.0961">25711 2894 209 0,'0'-7'429'16,"-2"0"-84"-16,2 4-48 0,0-4 3 0,0 6-42 15,-2-4-16-15,4 3-31 0,-2 0-25 16,2 0-38-16,2 1 5 0,1 1-37 0,0 1-14 16,10 5-10-16,1 0-12 0,0 4 11 0,1 4-23 15,1 2-13-15,-4 1 2 0,4 1-29 16,-2 1 8-16,0 2 8 0,3 1-10 0,-3-2 8 15,0 5-11-15,-1 0 7 0,1 2-4 16,-3 1-24-16,-1-1-6 0,1 3 4 0,-4 0 34 16,1-3-24-16,-3 4 6 0,-1-1 21 0,-2 4-36 15,-4-19 0-15,0 8-1 0,0 2 10 0,0 2 26 16,-14 24-44-16,5-27 16 0,0-2 3 16,-1-4-3-16,0 2 12 0,1-4-17 0,1-3-13 15,3-2-21-15,-4-4 17 0,5-2-8 16,0-2-34-16,-1 0-44 0,1-3-37 0,4 0-31 15,0 0 13-15,0 0-182 0,-15-11 26 0,11-4-176 16,-1-4 32-16,1 0 79 0,4-5 26 0,0 9 18 16,0-10 11-16</inkml:trace>
  <inkml:trace contextRef="#ctx0" brushRef="#br0" timeOffset="88224.2764">26396 2914 473 0,'4'-2'365'0,"0"0"-55"16,-1 0-33-16,2-1-17 0,-3 0-13 0,5 2-43 16,-2-2-14-16,10-3-5 0,-2-1-48 15,2 1 6-15,1 0-30 0,-2 2-25 0,5-2-8 16,-3-2 5-16,-3 5-22 0,-1-1-19 15,-1 1-28-15,-4 2-24 0,0-2-36 0,-3 1-23 16,2 1-27-16,-2 1-58 0,-4 0 33 0,0 0-5 16,0 0 11-16,4 10-34 0,-4-6-15 0,-1 2-11 15,-4 6 44-15,-4 3-4 0,1 1 21 16,2-4 27-16,-1 4 10 0,0-1 30 0,2-7 3 16,1 0 57-16,1 1 25 0,3-1 33 0,0-2-31 15,0-6 53-15,0 6 13 0,0-6 9 16,0 9 0-16,0-3-3 0,0-6 3 0,12 15-7 15,-7-13 29-15,-1 1-26 0,1 0-11 16,1-3 11-16,1 2-21 0,1-2-33 0,9 3 4 16,-2-3-2-16,-8 0-13 0,6 0-48 0,3 0-37 15,19-11-70-15,-14 9 11 0,-2-7-186 0,5 1 24 16,-3-3 20-16,1-1 20 0,3 2-179 16,-1-4 27-16,1 3 80 0,5-9 13 0</inkml:trace>
  <inkml:trace contextRef="#ctx0" brushRef="#br0" timeOffset="88789.3762">27488 2657 617 0,'0'-5'371'0,"3"-1"-56"0,-3 1-5 15,0 2-31-15,0-1-20 0,0-1-30 0,0 3-26 16,0-2-22-16,0 1-12 0,1 2-11 0,-1-2-17 15,0 0-17-15,-1 2-13 0,2-1-15 16,-1 2-9-16,0 0-3 0,0 0 7 0,0 0-10 16,0 0-28-16,-7-8-5 0,4 11-17 0,0-1 0 15,-1 1 8-15,-6 7-8 0,-2-1-3 0,3 2-3 16,-1 1-5-16,-2-1-1 0,3 5 1 16,-1 0-3-16,-1 2-3 0,4-2-1 0,-1 3-1 15,2 2-2-15,-3-1 0 0,4 1 1 16,-1 1-1-16,3 3-1 0,-1-5-2 0,4-2 14 15,0-9 7-15,0 6-3 0,0 1-2 0,0 0 0 16,17 15 17-16,-7-15-28 0,-1-4 19 0,1-1-15 16,3 0 15-16,-1-5-31 0,6 1 31 15,-1-3-14-15,-4-1 2 0,-1-3 23 0,8 2-21 16,-11-2 16-16,3 0 9 0,0 0 5 16,2 0 10-16,17-19 18 0,-16 8-10 0,-2-1-12 15,1-6 1-15,-4 0 14 0,2-4 1 0,-2 0-19 16,-4-2 12-16,1 1 1 0,-1-2-6 15,-2 0 5-15,-1 5-10 0,0-1 14 0,-3 0-12 16,0 2-9-16,0 9-9 0,0-2 9 16,0-1 1-16,0-1-12 0,-15-11 12 0,12 16-11 0,1 1-6 15,-3 0-17-15,-3-2-8 0,2 2-8 16,0 1-12-16,1 2-10 0,-1 3-46 16,-1 0-43-16,-1 1-23 0,8 1 13 0,-12 0-74 15,-21 12-52-15,12-3-71 0,2 4 29 16,-3 2-182-16,2-2-49 0,1 4 40 0,1 1 37 15,0 2 31-15,3 0 28 0,-3 0 6 0,1 5 26 16,-2 0 39-16,5 0 8 0,-1 0-4 16</inkml:trace>
  <inkml:trace contextRef="#ctx0" brushRef="#br0" timeOffset="89155.9904">27236 3481 547 0,'5'1'293'0,"-2"1"-40"0,1-4 8 16,1 2-20-16,1-3-48 0,11 0-25 0,-3-3 12 16,4-1-40-16,0 0 14 0,2-3-17 0,3 2-11 15,-2-1-9-15,2-2-7 0,1 0-12 16,2-2-17-16,2-2-8 0,1-1-18 0,0 1 16 15,0-1 2-15,2 3-13 0,-3-3 3 16,0 2-13-16,1 3-20 0,-5-1 5 0,-1 0 35 16,-1 2-50-16,1-3 24 0,-4 5-25 0,-3 1 5 15,0 0-4-15,-5 0-11 0,-5 6 3 0,0-6 7 16,1 5 9-16,-2-1-32 0,-3 2-33 16,0-2-63-16,0 2-17 0,0 1-60 0,-2-2 6 15,0 2 16-15,-2 2-135 0,-2-1-63 0,-5 8-45 16,-3-1 27-16,-1 2-36 0,-1-1 20 15,-5 8 66-15,1-1-11 0</inkml:trace>
  <inkml:trace contextRef="#ctx0" brushRef="#br0" timeOffset="89504.1712">27559 3456 226 0,'-17'12'220'0,"7"-1"-13"16,-2-1-8-16,5-3-8 0,-1-2 13 16,4-2 25-16,0 3 0 0,2-5-23 0,0 1 8 15,2-2-50-15,0 0-3 0,4 0-7 0,1 0-26 16,0-2-21-16,12-6 4 0,0 1-12 15,3-1 5-15,-1-2-10 0,6 0-10 0,-1 1 13 16,0-4-20-16,2 1-18 0,2-2 20 0,2 3-11 16,1-4-5-16,4-1-23 0,-6 1 2 15,2 3-2-15,-2-1-3 0,-2 1 25 0,-5 0 14 16,1 4-7-16,0 0 17 0,-5 2-5 16,-4-2-6-16,-1 2 20 0,-8 1 9 0,4 1-25 15,-4 4 11-15,-3-5-3 0,3 1-8 0,-1 1 14 16,-1 2-8-16,1 1-2 0,-4-2-12 0,2 0-7 15,-2 2-13-15,0 0 11 0,0 0-28 16,0 0 10-16,0 0-15 0,0 0 9 0,0 0-12 16,0 0-22-16,8 0-23 0,-8 0-42 0,0 0 7 15,0 0-69-15,0 0-16 0,0 0-15 16,9-6-58-16,-8 4-46 0,-1 2 24 0,-1-3-170 16,0 0 34-16,-3 0-146 0,1 2 27 0,-1-1 31 15,-3 1 29-15,-9-3 75 0,1-4 33 16,-7 8 9-16,-3-2 7 0</inkml:trace>
  <inkml:trace contextRef="#ctx0" brushRef="#br0" timeOffset="91045.3633">25071 4532 315 0,'0'0'273'0,"14"0"-26"0,-14 0-18 15,0 0-28-15,0 0-2 0,0 0-32 0,0 0-12 16,0 0-12-16,0 0-18 0,0 0-14 0,0 0-10 16,0 0 3-16,0 0-26 0,0 0 11 15,0 0-14-15,0 0-20 0,0 0-3 16,-18-12-6-16,-5 15-15 0,1 6-16 0,0-2 7 15,-2-2-5-15,-3 2 4 0,3-1-16 0,-2 1-5 16,6-4 15-16,-3 3 5 0,1-2-9 16,3 3 3-16,2-7 5 0,6 1 24 0,2 2-4 15,1-2-11-15,2 0 15 0,-1-1-13 16,2 0 7-16,1 0 1 0,-1 2 13 0,4-2-6 16,-3 0 24-16,2 0-24 0,-1 0-18 0,1 2 6 15,-1-2 11-15,2 1-19 0,-1-1-18 16,2 3 5-16,-1-3 5 0,0 4 26 0,1-1-32 15,0-3 13-15,0 0 5 0,0 5-28 16,0 2 35-16,0 0-22 0,0 4-18 0,14 18 4 16,-14-23-2-16,0 8-6 0,0 0 11 0,0 4 0 15,0 1 2-15,0 3 13 0,0-1-1 16,0 3-29-16,0-2 37 0,0 3-32 0,0 0 14 16,0 0 12-16,0-1 16 0,0-2-12 0,0 0-11 15,0 2-14-15,0-2 22 0,0-1-19 16,0-1 4-16,0-2 20 0,0-2-2 0,0-3-14 15,0 2-7-15,0 0 2 0,0-4 7 16,0-1 7-16,8 9 28 0,-8-14-6 16,3 0 19-16,0 0 14 0,-1-2 12 0,2-1-6 0,3-1-9 15,-2 2 9-15,4-2-32 0,-2-2-1 16,5 1 6-16,25-11-24 0,-11 8 20 0,2-4-15 16,-1 0-16-16,-2-1-34 0,2 1-2 15,-5 1 2-15,1-4-71 0,-4 3-43 0,-5 0-32 16,-3 2-30-16,-3-2-36 0,-3 3 21 0,-2 0-187 15,-2 0-66-15,-1 2 31 0,0 2 22 0,0 0 17 16,0 0 48-16,-11-14 14 0,5 11 42 16,-1 1 6-16</inkml:trace>
  <inkml:trace contextRef="#ctx0" brushRef="#br0" timeOffset="91236.0059">24929 5016 467 0,'0'-3'312'0,"0"-1"-56"0,3 1-39 0,0-2-1 16,0 0-26-16,4-7-6 0,5 2-15 0,3 0-36 15,-1-1-17-15,3 0-18 0,0 3-46 16,0 1-29-16,-2-1-66 0,0 5 4 16,0-4-131-16,-1-3-118 0,0 2 23 0,2-1-125 15,-4 0 31-15,0 3 21 0</inkml:trace>
  <inkml:trace contextRef="#ctx0" brushRef="#br0" timeOffset="91620.0847">25432 4582 351 0,'2'-4'367'0,"-1"-1"-48"0,0 4-6 16,1-2-38-16,0 1-17 0,2-1-36 0,-4 0-32 15,3 2-3-15,-2-2-41 0,0 3-17 16,0 0-4-16,-1-2-24 0,0 4 1 0,0-2-9 16,-1 4-14-16,-1 0-29 0,-1 1 38 0,0 10-42 15,-3-2 14-15,-1 6-34 0,1-4 13 16,0 1-11-16,2-1 8 0,0 0 12 0,-1 2 11 16,2 2-25-16,1-1-1 0,-2 1-29 0,0 0 15 15,4 2 2-15,0-11-4 0,0 3 1 16,0 5-1-16,0 1 33 0,0 0-31 0,13 20 17 15,-7-21-18-15,0 2 8 0,4-3 3 0,-3 0-3 16,1-1-3-16,5-2-24 0,-2-1-12 16,1-1-30-16,2-1-3 0,1-2-25 0,-2-4-25 15,-1-2-6-15,3 0-34 0,2-3-14 16,-17 0-35-16,16 0 16 0,0 0-127 0,15-13-59 16,-14 7 25-16,0-1 25 0,-2 0-55 0,-5-3 31 15,4-3 8-15,3-4 9 0</inkml:trace>
  <inkml:trace contextRef="#ctx0" brushRef="#br0" timeOffset="91974.7421">26004 4563 424 0,'-1'-10'360'0,"-2"-1"-17"0,3 3-24 0,-4 2-22 15,3 1-30-15,0-2-11 0,-2 2-27 16,3 1-22-16,0 0-25 0,-2-1-18 0,0 2-22 15,2 0-26-15,-1 1-13 0,-2 1 11 16,2 1-12-16,-2 1-15 0,-1 1-19 0,-7 9-7 16,2 0-16-16,-1 1-6 0,1 2 11 0,-2 0-7 15,1 1-3-15,2 0-5 0,0 2-2 16,2-3 1-16,-1 3-2 0,2 2-4 0,1-3-3 16,1 1 8-16,1 2-3 0,2-5-4 0,0-4-4 15,0 2 8-15,0 3 6 0,0 1-18 16,9 15 10-16,-4-21-3 0,3 5 4 0,2-3-5 15,1-2-17-15,0-1-3 0,3-2 1 0,6-4-45 16,1 2 18-16,-3-4-37 0,-3-1-18 16,-6 0-42-16,3 0-35 0,0 0-36 0,-1 0 18 15,0 0-166-15,10-17-136 0,-15 10 39 16,-2 0 30-16,-2 1 27 0,-2 2 24 0,0-2-24 16,0 0 7-16,0 6-13 0</inkml:trace>
  <inkml:trace contextRef="#ctx0" brushRef="#br0" timeOffset="92135.8943">26022 4741 424 0,'1'-6'264'0,"2"3"-28"16,1-1-27-16,-2 2-23 0,9-8-37 16,1 1-8-16,-2 0-7 0,-1 2-24 0,1-2-34 15,2 0-65-15,3 2-55 0,-2 0 3 0,-5-1-168 16,-2 1-135-16,-1 2 9 0,0 0 47 15,-1 1 7-15</inkml:trace>
  <inkml:trace contextRef="#ctx0" brushRef="#br0" timeOffset="92406.8129">26207 4620 456 0,'3'3'335'0,"-1"-3"-62"16,1 3-35-16,-2-1-1 0,2 0-4 0,-1 2-14 15,3-2-18-15,-3 2-18 0,7 11 18 16,-7-7-49-16,7 3-9 0,3 1-22 0,-6-1 8 16,0 1-11-16,2 1-4 0,-2-3-26 15,5 0-6-15,-7 3 3 0,-2-4-7 16,2-4-7-16,-1 4-9 0,7 2-9 0,-5 4 3 16,-3-5-22-16,2-5-3 0,-4 2-66 0,3-1-11 15,-3-4-53-15,1 3-63 0,0-2 15 16,-1 2-122-16,0-5-106 0,0 0-69 0,-2 0 30 15,3 0 25-15,-2-5 76 0,1 2 20 16,-3-1-60-16,3-3-18 0</inkml:trace>
  <inkml:trace contextRef="#ctx0" brushRef="#br0" timeOffset="92752.5307">26432 4357 640 0,'0'-4'376'0,"2"-1"-76"0,-2 1-51 0,1 1 6 16,0 2-18-16,5 0-32 0,-2 1-20 16,3 1-44-16,7 7 0 0,2 1-27 0,3 0-1 15,-2 4 2-15,2 2 5 0,1 1-41 0,-1 1 8 16,-2 0 4-16,0 3-54 0,6-2 16 16,-5 2-7-16,1 1 10 0,-1-2 1 0,-1 3-26 15,-1-1 9-15,-3 1 10 0,-2 1-31 0,2-1-1 16,-4 3 4-16,-3 0-12 0,-4 0 2 15,-2-4 9-15,0-10-15 0,0 6 18 0,0 1-11 16,0 1-1-16,-13 19 2 0,6-23-3 0,0 1 20 16,-2-6 5-16,2 4 0 0,-1-6-40 15,1-3-10-15,1 0 47 0,1-1-40 16,0-1-30-16,0-3-25 0,5 0-37 0,0 0-66 16,-7 0 17-16,7 0-260 0,-19-22 31 15,17 5-96-15,-1-3 30 0,-2-4 78 0,5 11 26 16,0-6 18-16,18-27 21 0</inkml:trace>
  <inkml:trace contextRef="#ctx0" brushRef="#br0" timeOffset="93268.3245">27403 4338 586 0,'0'0'296'0,"0"-2"-9"0,0 1-51 15,0 1-12-15,0-1-35 0,0-1 0 0,1 2-3 16,0 0-51-16,-1-4 5 0,1 1 3 16,1 1-8-16,-1-4-36 0,2 3-3 0,-2-2-26 15,1 0 11-15,7-8-17 0,1 1-12 0,-4 1-9 16,3 2 26-16,-1-2-30 0,1 5 30 15,-1 0-23-15,-1 2-24 0,1 2-13 16,0 0 25-16,-1-1-26 0,-2 3 2 0,2 0-1 16,1 0 15-16,0 0-22 0,5 0-7 0,20 13 9 15,-11-6 20-15,-7 1-10 0,3-2-22 16,0 1 14-16,1-2 15 0,3 2-20 0,-1-1-7 16,0-4 13-16,1 2-10 0,2-4 18 15,1 0-19-15,-14 0 10 0,5 0 22 0,22-11-23 16,-16 7 28-16,0-3-21 0,-2 3 12 0,0-3 6 15,-5 1 11-15,-1 0-16 0,-1 1 17 16,0-1-4-16,-3 1 31 0,-6-1-6 0,2 3-9 16,-2 0-4-16,0 0 3 0,-2 0-4 15,1 1-5-15,-1 0-6 0,0-2-16 0,0 1-4 16,-2 1-34-16,1-1-41 0,1 0-56 16,-2 3-51-16,0 0 15 0,0 0-201 0,0 0-111 15,-14-13 33-15,11 9 31 0,1 0 10 0,-7-4 18 16,6 2 24-16,2-1 19 0,1 7 19 15</inkml:trace>
  <inkml:trace contextRef="#ctx0" brushRef="#br0" timeOffset="94091.3121">28440 4038 669 0,'3'0'318'0,"1"2"-58"0,0 0-33 16,-2 1-31-16,0 0-8 0,2-1-35 0,-3 3-9 16,0 1 20-16,-1 0-45 0,0 2-2 0,1-3-29 15,-1 3-7-15,0-1-3 0,0 3-24 16,0 0 1-16,0-2 3 0,0-1-7 16,0-7-13-16,0 8 33 0,0-3-36 0,0-5 15 0,0 7-16 15,0-7 1-15,0 0 9 0,0 0-2 16,0 7 16-16,-7-3-18 0,7-8-26 0,1 1 39 15,3-3-30-15,1-8-4 0,4-2 19 16,-4-2-1-16,4 0-23 0,-1 1 23 0,-2 0-12 16,3 3 35-16,0 0-14 0,-3 3 4 0,0 0-6 15,0 4-3-15,-2 1-6 0,1 3-2 16,-3-1-4-16,1 1 17 0,1 1 9 0,1 0-8 16,-5 2-5-16,0 0-50 0,7 0 0 15,13 14 2-15,-8-6 27 0,0 4-13 0,-2 0 0 16,4-1 0-16,-2 4-16 0,-1-1 22 15,1 5 3-15,-1-4-31 0,-1 1 26 0,0-2-18 16,0 5 23-16,0-4-7 0,-1-3-1 0,-1 3 1 16,-3-4-3-16,2 0-7 0,-2-6-2 15,1 1 1-15,-3-3 1 0,0 2 20 0,1-3 19 16,-2 2 1-16,2-1 24 0,0-1-6 16,-1-1 33-16,-3-1-13 0,0 0-13 0,0 0-6 15,0 0 12-15,6 0-17 0,4-15 12 0,-8 10-7 16,3-12-16-16,-3 1-4 0,2 0 4 0,-4-9-6 15,1 0-13-15,0-1 18 0,2 2-12 16,-3-2-4-16,0 2 1 0,1 0 4 0,-1 14-11 16,0-6-15-16,0-2 15 0,0 2 6 0,0 2-10 15,0-1-7-15,0 0 6 0,0 3 4 16,0 2 2-16,0 1 1 0,0 2-8 16,0 0 4-16,0 7 3 0,0-7-23 0,0 7 4 15,0-8 3-15,0 8 9 0,0-7-8 0,0 7-24 16,0 0 2-16,0-5 10 0,0 5-14 0,0-7-8 15,0 7 6-15,0 0 4 0,0-8-11 16,0 8 3-16,0 0 16 0,0-6-2 0,16-4-5 16,-11 7 12-16,10-4 5 0,-3 0-9 15,0 0-9-15,-1 2 7 0,-3 1-5 0,0 2 10 16,-3-2 4-16,2 1-9 0,-3 2 8 0,0-2 8 16,-2 2-5-16,2 1-3 0,1-2 3 15,-4 1-7-15,2 0 12 0,-1-2-12 0,1 1 14 16,-2 2-9-16,1-1 6 0,-1-1-14 0,0 2-13 15,0-1-5-15,-1 1-23 0,0 0 5 0,0 0-84 16,0 0-20-16,0 0-27 0,0 0-33 16,0 0-47-16,0 0 2 0,0 0 24 0,-9-7-248 15,8 6 37-15,-1 1 32 0,0-4 30 16,-2 1 4-16,4-1 25 0,0 0-12 0,0 0 12 16,0 4 51-16</inkml:trace>
  <inkml:trace contextRef="#ctx0" brushRef="#br0" timeOffset="94451.6048">29235 3535 270 0,'4'-4'430'0,"-2"0"-30"0,3 3-52 16,-2-2-36-16,-2 1-26 0,1 1-27 0,1-1-32 16,-2 1-2-16,2 1-28 0,-3-1-21 15,1-1-50-15,1 5-6 0,-1-2-11 0,-1 2-7 16,1 3-10-16,-2 1-10 0,-3 10-3 0,4-9 8 15,-9 22-10-15,6-6-30 0,-4-3-7 16,3 4 21-16,-1 2-6 0,-2-2-22 0,4 0-3 16,-1 2 14-16,1-1-3 0,-1 2-29 15,3 1-3-15,1 1 23 0,0-15-16 0,0 5-6 16,0 5-2-16,15 29-4 0,-12-28-2 0,3-1 0 16,4-2 0-16,1-1 22 0,-1-3-22 15,1 1 20-15,1-3-7 0,1-2-17 0,6 1 0 16,0-3-67-16,-1-1-19 0,1-6 2 0,-2 1-43 15,3-2-6-15,-1-3-73 0,-2 0-1 0,-5-2 19 16,0 0-163-16,19-13-62 0,-13 4 29 16,-3-3 25-16,1-6 25 0,-5-2 35 0,3-2-21 15,3 1 4-15,-6-2 4 0</inkml:trace>
  <inkml:trace contextRef="#ctx0" brushRef="#br0" timeOffset="94883.9826">29709 3746 287 0,'1'-18'413'0,"-3"0"-106"15,2 10-24-15,0-2 11 0,0-3-28 16,0 1-32-16,0 2 12 0,0-1-27 0,0 4 21 16,0 2-33-16,0 5-32 0,0-8-9 0,0 8-28 15,0-6-19-15,0 6-12 0,0 0-12 16,-5-11-9-16,2 9-20 0,1 4-7 0,-1 0 1 16,-1 3-9-16,-5 6-10 0,-1 1 16 0,2 2-22 15,-1 0-7-15,1-2-3 0,0 5-7 16,4-2 16-16,0-5 2 0,4 3-10 0,-1-2-8 15,1-4-1-15,0 4-2 0,11 14-3 16,-3-17-8-16,-2 0 27 0,7 3-13 0,0 0-6 16,2-3-7-16,-3-4-4 0,-1 0 23 0,2 0-16 15,2-4-8-15,-4 0-2 0,-4 0 21 16,-7 0-19-16,9 0 22 0,-2 0 9 0,13-12 13 16,-10 1 7-16,-6 1-10 0,5-3 5 0,-1-2 15 15,-3 0-9-15,0-3 9 0,-3 2-8 16,-2-2 3-16,2 3 3 0,-2 8-10 0,0-3 6 15,0 0-3-15,-11-14-18 0,10 13 4 0,-1 1 5 16,-1 0-30-16,-1 6 4 0,3-2 0 16,-1 1 2-16,0 0-13 0,0 0-22 0,-1 4-7 15,-1-2-44-15,2 3 6 0,-1 1-71 0,-1 1-31 16,-1-1-54-16,5-1-41 0,-7 8 25 16,-4 5-218-16,2-4-55 0,3 0 55 0,0 6 34 15,4-6 28-15,-3-1 9 0,5 1 59 0,0-1 28 16,-1 0-20-16,1-8 24 0</inkml:trace>
  <inkml:trace contextRef="#ctx0" brushRef="#br0" timeOffset="95150.5246">30123 4032 897 0,'3'4'258'0,"-1"1"-46"0,0-3 19 0,-2 5-53 15,0-4-11-15,-2 3-32 0,-3 10 12 0,1-6-28 16,-3 3-6-16,0 0-8 0,-2 1-8 0,0 0-23 16,0-2-6-16,-1 3 9 0,1-3-23 15,3 0-14-15,-1-4 24 0,1-2-30 0,2 0-1 16,-1 0 15-16,3-2 5 0,-2-1-11 16,1 0-25-16,3 0 5 0,-2 0 15 0,0-3-42 15,0 2-15-15,0 0-25 0,2-2-50 0,0 0 7 16,-3-4-200-16,2 2-121 0,1-2 30 0,0-1-17 15,0 0 27-15,4-13 51 0,4-2 37 16</inkml:trace>
  <inkml:trace contextRef="#ctx0" brushRef="#br0" timeOffset="96018.0509">30508 3560 743 0,'2'-4'273'15,"-3"1"-13"-15,1 1 14 0,-1 0-50 0,2-1-27 16,-2 0-27-16,1 2-5 0,-4-2-36 16,4 2 33-16,-1-1-45 0,0 1 9 0,-1 1-23 15,0-1-40-15,-3-1 7 0,2 2-11 0,-1 0 6 16,0 2-16-16,-1-1 27 0,-1 0-26 16,0 1-5-16,0 2-21 0,-4 5 26 0,-1-3-27 0,0 7 8 15,2 1-19-15,-1-2-15 0,3 3 1 16,0-2 27-16,3 1-17 0,0-1 26 15,2-3-5-15,2 0-23 0,0-10-8 0,0 10 24 16,0 1 0-16,15 10 40 0,-4-8-26 16,3-4-10-16,-1-1-30 0,2-1 1 0,-4-4 10 15,1-2 49-15,-2 2-29 0,-2-1 0 0,1-1-4 16,-9-1 45-16,8 0 24 0,-2 0 0 0,-6 0-1 16,25-14-12-16,-13 3-9 0,-1-3 32 15,1 0-18-15,-5-1 5 0,-3-2-7 0,1-5 6 16,-1 5-29-16,1-1 16 0,-3 6-19 0,-2-1 12 15,0 13-10-15,0-14-9 0,0 2-1 16,0-1-1-16,-13-6-8 0,8 4-11 0,0 5-13 16,3 3 11-16,-3 0-17 0,0 3-17 15,1 0-42-15,1 1-33 0,0-3 8 16,0 5-87-16,3-1 6 0,-2 2-35 0,-1 0-24 16,-1 0-35-16,4 0 24 0,0 0-221 0,0 0-38 15,-4 2 29-15,6-2 32 0,0 3 73 16,0 0-11-16,3-2 51 0,-1 2-24 0,3-3 27 15</inkml:trace>
  <inkml:trace contextRef="#ctx0" brushRef="#br0" timeOffset="96194.2579">30790 3561 880 0,'4'-1'323'0,"-1"2"4"0,1-1-2 0,0-1-41 15,0 1 32-15,-1 0-23 0,0 0-59 16,1-1-1-16,-2-1-40 0,-1 1-36 0,2-1-54 15,-2 4-10-15,2-4-98 0,-2 1-31 16,1 1-81-16,-1 0-38 0,0-2 14 0,0 0-310 16,2-1 34-16,0 2-25 0,1-2 26 15,7-4 26-15,-5 0 17 0,-1 0 74 0</inkml:trace>
  <inkml:trace contextRef="#ctx0" brushRef="#br0" timeOffset="97166.288">31205 3454 776 0,'1'2'280'0,"-1"-1"-3"16,0-1-23-16,0-1-16 0,0 1-30 0,-2 0-37 15,-1 0-24-15,2-2-32 0,-3 1-5 0,1 1-1 16,1-1-27-16,-4 0 8 0,2 1-34 16,-2-2-1-16,3 1-1 0,-1-1-16 0,0 2 32 15,0-3-14-15,1 2-13 0,0-2 17 16,-2 2 10-16,2-3 2 0,0 2-33 0,1-1 18 15,1 0-12-15,-1-2-1 0,0 2 1 0,3-2 10 16,-2 1 12-16,1 4-25 0,0 0-14 0,0-11 23 16,0 5-36-16,0 6 18 0,13-15-17 15,-8 11-17-15,0 1 29 0,-1 0-16 0,1 0-5 16,-1 2 34-16,-1-1-12 0,5 2 8 16,-3 0-45-16,-5 0-8 0,0 0 22 0,7 0 26 15,13 15-48-15,-11-3 4 0,3 2-3 16,-6 2-3-16,-1 0 33 0,-1 1-27 0,-3 3 31 15,-1 0-18-15,0 2-3 0,0-11-9 16,0 7 30-16,0 0-16 0,-13 23 17 0,7-21 14 16,1-3-2-16,-3 2-4 0,3-5-35 15,0 3 1-15,1-7 14 0,-1 1-2 0,4-6-10 16,-2 1 16-16,2-1-19 0,0-1-1 0,1 1 2 16,-3-3 1-16,3 1 21 0,0 0-3 15,0-2-2-15,0-1 4 0,0 0-2 0,0 0 36 16,0 0-6-16,14 7 2 0,-6-7-5 15,-1-2 4-15,13 0-9 0,-10 2-24 0,4 0 25 16,4 0-13-16,18-10 10 0,-16 9 2 0,-3 0-4 16,2-5-11-16,-2 5-1 0,-2-1-16 15,-5-2 15-15,-1 4 1 0,-1-3-23 0,-2 3 1 16,-6 0 0-16,0 0 16 0,8 0 5 16,-8 0-9-16,5 0-1 0,-5 0-71 0,15-9 3 15,-12 3-41-15,-2 4-16 0,0-4-44 0,1 0-25 16,-2 1-61-16,3-11 23 0,-1 2-190 0,0-2-33 15,0 4 36-15,6-4 14 0,-4-1 41 16,3 0 17-16,-1 1 15 0,1 1 13 0,-1-2-13 16</inkml:trace>
  <inkml:trace contextRef="#ctx0" brushRef="#br0" timeOffset="97534.7553">31604 3371 252 0,'1'-5'347'0,"2"2"-58"0,-3-1-23 16,2 1 9-16,-1-1-27 0,-1 3-20 0,3-2-26 15,-3 1-11-15,0 0-40 0,1 0-26 16,-1-1-10-16,-1 2 8 0,1 1-17 0,-4 0 13 16,2 1-35-16,-1 1-43 0,0-1 11 15,0 1 23-15,0 0-44 0,-1 0-8 0,2 2 6 16,0 0 30-16,0-1-8 0,2 2-16 0,0 2 12 16,1-1 10-16,8 11 8 0,-1-2 1 15,2 2-5-15,4-1-11 0,-2 1-23 0,4 2 17 16,1-1-21-16,1 2 25 0,-1-2-23 0,-2-1 1 15,1-1-4-15,-4-2 24 0,-1 1-6 16,5 5-5-16,-6-7-4 0,1 1-2 0,-2-1-3 16,-2-1-3-16,-1-4-2 0,-3 2-2 0,-1-4 4 15,2-2 2-15,-4 2-1 0,0-6 11 0,0 0-6 16,0 0-13-16,0 7-13 0,-14 2-1 16,9-6-34-16,-9 2-49 0,0-5 15 15,-5 0-53-15,8 0-32 0,-3 0-19 0,-21-12-38 16,18 5 18-16,-2 0-181 0,1-5-88 0,4 0 44 15,1-5 25-15,-2-4 19 0,4 3 19 16,1-3 35-16,1-2 47 0</inkml:trace>
  <inkml:trace contextRef="#ctx0" brushRef="#br0" timeOffset="97681.8456">31627 3302 766 0,'7'-17'262'0,"5"5"-18"0,-3-2 2 15,4 1-35-15,1 1-3 0,-2-1-36 16,4 6 13-16,-2-3-55 0,2 2-21 0,1 0-17 15,-2 1-24-15,1-1-58 0,-2-2-70 0,-4 6 7 16,2-4-264-16,-2-4-45 0,-1 0 26 16,0 4 21-16,0-5-5 0,-2 1 7 0,1 0 0 15</inkml:trace>
  <inkml:trace contextRef="#ctx0" brushRef="#br0" timeOffset="98150.8719">32031 2998 585 0,'5'0'343'0,"0"-2"-50"0,1 2-42 15,-2 0-14-15,1 2-25 0,0 1-6 0,2-2 0 16,7 7-50-16,-3 2-20 0,3 4-37 0,2 0 7 16,-6 5-21-16,0-4 9 0,2 5 33 15,-1 1-34-15,2 2-23 0,-8 4 22 0,4-4-20 16,0 4 21-16,-5 2-9 0,5 1-9 0,-7 1-17 15,2 0-23-15,-1-1-6 0,-3 5-1 16,0-18 25-16,0 9-5 0,-12 35-4 0,4-23 30 16,-4-3-29-16,-4 0-8 0,0 3 0 15,-2-4-5-15,-3 1-3 0,0-4 10 0,-5-4-2 16,3 0-6-16,0-2-2 0,3 3-22 16,-2-8 0-16,1-2 5 0,2-2-6 0,3-1 0 15,-2 1-24-15,1-3 2 0,2-2 31 16,5-6 2-16,-2 6 17 0,6-4-4 0,2-2-2 0,-4-1-22 15,4-2 18-15,2 3-2 0,-1-3-3 16,2-1-13-16,-3 2-11 0,2-2 19 0,2 1-23 16,-3-2 14-16,3 0-1 0,0 0 0 15,0 0-1-15,0 0 15 0,0 0-16 0,0 0-11 16,0 0 1-16,-6 0-24 0,6 0-68 0,0 0-45 16,-8 0-36-16,8 0 17 0,-10 0-264 0,2 0 35 15,-2 0 29-15,-4 0 30 0,0 0 25 16,-18-7 21-16,15-4-102 0,0-1 24 0,0 1 67 15,4-3 14-15</inkml:trace>
  <inkml:trace contextRef="#ctx0" brushRef="#br0" timeOffset="106135.831">15969 3843 571 0,'0'0'131'0,"0"0"33"0,0 0-13 16,0 0-15-16,0 0-21 0,0 0-32 0,0-12 21 15,0 12-20-15,0 0 18 0,0 0-8 16,0 0 12-16,0 0-19 0,0 0-10 0,0 0-11 16,0 0 14-16,0 0 1 0,0 0-15 15,0 0-20-15,0 0 12 0,0 0 8 0,0 0-13 16,0 0-10-16,0 0 13 0,0 0-13 0,0 0 3 16,0 0 5-16,0 0 0 0,0 0-10 15,0 0-11-15,0 0-7 0,0 0 13 0,0 0-17 16,0 0 1-16,0 0-6 0,0 0 3 0,0 0-4 15,0 0 0-15,0 0 7 0,0 0 1 16,0 0 0-16,0 0-14 0,0 0-10 0,0 0 27 16,0 0-19-16,0 0 3 0,0 0 10 15,0 0-8-15,10 7-5 0,-6-5 3 0,-3 0-9 16,2 1-2-16,0 0 4 0,0 0 4 16,-3-1-15-16,3 4 26 0,-2-4-8 0,5 0-7 15,-4 1-7-15,2 1 1 0,1-3 11 16,-3 4 13-16,4-3-23 0,-3 2-2 0,-1-2 2 15,3 2 25-15,-2-2-2 0,0 1-21 0,-2-1 14 16,4-1 11-16,-3 1-13 0,-1 0-10 16,0-1-2-16,2 1 18 0,-2-2-15 0,1 4 22 15,-1-4-15-15,1 2 27 0,1-2-34 16,1 0 11-16,-2 0 4 0,-1 1 12 0,-1-1 5 16,0 0-20-16,0 0 1 0,12-10-3 0,-9 3-13 15,1 4 8-15,4-11 5 0,-3 5-5 0,4-5 13 16,0 3-10-16,0-5 11 0,-1 3 11 15,-4 1-31-15,4-1 13 0,0 1-14 16,-3 4 11-16,-1 1 20 0,2 2-9 0,-4 0-6 16,1 0 10-16,-2 1 13 0,2 1-11 0,-2 2 36 15,0-2-26-15,0 2-2 0,1-2-12 16,0 0-2-16,-1 2-2 0,1-1-4 0,-1 0 13 16,-1 0-13-16,0 1 5 0,1-1-1 0,0 1-3 15,-1 0-26-15,0-1 30 0,0 1-25 16,2 1 4-16,-1 0 7 0,-1-2 1 0,0 1 20 15,1 1-31-15,-1-1 6 0,0-1-14 16,0 2 1-16,0 0-2 0,0 0 18 0,0 0-4 16,0 0-1-16,3-1 0 0,-3-1 12 15,0 2 8-15,0-1-28 0,0 2-20 0,0-2-32 16,0 1 5-16,1 0-22 0,-2 0-29 0,1-1-8 16,0 1-23-16,-1 0-25 0,1 0 15 0,0-1-147 15,-2 1-101-15,2 0 0 0,0 0 26 16,0-1-24-16,-1-1 22 0,1 2 46 0,-3-2 9 15</inkml:trace>
  <inkml:trace contextRef="#ctx0" brushRef="#br0" timeOffset="108977.1415">6457 8832 254 0,'0'-15'211'0,"0"15"3"15,0 0-24-15,0 0 2 0,0-13-18 16,21-3-14-16,-19 13 3 0,-3 0-19 0,0 2 1 15,1-1-11-15,0-1-4 0,0 1-18 16,0 2-9-16,0-2 3 0,0 1-38 0,-2 1 3 16,2-2-8-16,0 1 5 0,0 0-25 15,0 1 7-15,0 0-6 0,-1 0-5 0,0 2-12 16,-2 1-6-16,1 0 2 0,-1 1-4 0,-3 8 7 16,-1 1-14-16,-3 0 2 0,0 2 14 0,1-3-19 15,0 3-2-15,0 0 5 0,3-2 11 16,-2-1-23-16,0-4 2 0,4 1 8 0,1-3-3 15,-1-4-8-15,1 3 14 0,2-2-7 16,-2 2 0-16,1-4-4 0,0 2-1 0,2 0-2 16,0-3 35-16,-1 0-12 0,-1 0 6 0,2 0-16 15,0-3 17-15,3-1-4 0,-1-1 5 16,-1 1-18-16,2-2 27 0,2-10-20 0,-1 1-3 16,-2-1 33-16,5 2-24 0,-1 0-7 15,-2-2 5-15,0 6 17 0,-1-2-8 0,3 6 19 16,-5 0-13-16,1 0-6 0,0 0 1 0,0 2 12 15,0-1-20-15,2 3-21 0,-2-1 15 0,0-1-5 16,-2 1 5-16,2 1-22 0,0-1 3 16,1 1 21-16,1 2-12 0,-2 0-1 0,3 0-17 15,1 0 46-15,-6 0-52 0,11 0 36 16,8 10 1-16,-2-3-29 0,-4 1 39 0,1-1-38 16,0 3 20-16,0 2 26 0,-3-2-42 0,3-2 13 15,-2 0 6-15,-1 4 22 0,-1-4-28 0,1 4 1 16,-1-2-1-16,-1-5 0 0,-1 7 14 15,-2-4 1-15,2 2-25 0,-3 0 10 0,0-3-12 16,-1-1-9-16,-2-1-18 0,1 0-25 16,1-3-10-16,-4 3-15 0,1-2-28 0,2 2-21 15,-2-3-25-15,-1 2 17 0,0-4-101 0,0 0-37 16,0 0-125-16,0 0 30 0,-10 8-34 16,4-8 25-16,3-2 46 0,-4 2 18 0,-4-10 33 15</inkml:trace>
  <inkml:trace contextRef="#ctx0" brushRef="#br0" timeOffset="110176.5319">6486 8824 227 0,'-2'0'174'16,"-2"-2"32"-16,2 1-33 0,-2-2-41 0,3 3 37 16,-2-2-47-16,2 2 21 0,-2-2-11 0,2 2-18 15,-1 0 6-15,0-1-14 0,2 1 8 16,0 0-13-16,-1-1-19 0,-1 1-2 16,2 0 2-16,-1 0-1 0,0-1 2 0,1 1-10 15,-2-2 8-15,2 2-8 0,0 0-21 0,0 0-1 16,0 0 3-16,0 0 7 0,-1 0-8 15,2 0-16-15,-4 0-2 0,3-2-9 0,0 6-7 16,0-4 3-16,0 1 5 0,0-1-19 0,0 0 20 16,0 1-20-16,0 0-1 0,0 4 7 0,0-3-9 15,0 1 13-15,0-1-15 0,0 1 3 16,3 0 8-16,-3 2-1 0,2-1-17 0,-2 2 4 16,0-2 2-16,0 4 2 0,5 14 15 0,-3-14-10 15,0 2 24-15,2 5-26 0,-2-3 3 16,1 6-3-16,1-8-2 0,-3 2-6 0,2-4 6 15,1 12 4-15,2-3 8 0,-4 3-20 16,3-2 12-16,-1 1 2 0,-1-2-9 0,-1-3 0 16,6 3 4-16,-4 0 5 0,1 0 7 0,-1-1 2 15,1 0-22-15,-1 1 17 0,1-3-19 16,-1 2 5-16,-1 1 2 0,3-3 3 0,-3-2 4 16,0 3 7-16,1-3-5 0,0 2 4 15,-3-1 6-15,4 2-20 0,-3-3-10 0,1-2 3 16,0 1-2-16,-3 0 23 0,2 3 6 0,2 0-23 15,0-1 8-15,-3-2-2 0,1-2-13 0,1 6 0 16,-1 2 30-16,3-1-21 0,-4 2 15 0,-1-12-10 16,0 6-13-16,0 2 4 15,0-1-11-15,0 2 20 0,0 3-27 0,11 12 36 16,-11-21-6-16,0 5-16 0,0 3-1 0,0-1 4 16,8 20 2-16,-5-17 13 0,-1 3-24 0,0-3 19 15,-1 3-6-15,3-1-14 0,-1 1 11 0,-1-2 20 16,0 2-1-16,0 0-2 0,-1 2-21 15,1-3 7-15,0 2 8 0,-1 2 0 0,0 0-15 16,2 0 6-16,-1 1 1 0,2 1-6 0,-1 4 6 16,1-4-7-16,-2 3 2 0,1 0-5 15,-2 0 13-15,3-1 13 0,-2 4 14 0,4-3-21 16,-4-2 9-16,3 1-18 0,2 1 18 16,-1-1-5-16,-2 3-17 0,1 0 0 0,3 1 9 15,0-1 13-15,-1 3-18 0,2-2-6 16,-3 1 18-16,2 0 0 0,0-1-22 0,-1 0 11 15,1 1-9-15,1 1 3 0,0 2 13 0,0-6-3 16,1 4-3-16,-1-2-15 0,0 0 37 0,-1 2-32 16,3-3 4-16,-2 2 3 0,0-4 16 15,1 4-18-15,1 0 13 0,-2-1 9 16,1 2-17-16,-1-2-1 0,1 2 1 0,0 1 3 0,-1 2 6 16,0-1-10-16,-3 1 6 0,6-1-3 15,-2 4 8-15,3-4-7 0,-3 0-8 0,-2-2 8 16,1 6-8-16,1-4 11 0,0 1 15 0,1-2-8 15,-3 2-3-15,3 1 12 0,-1 1 17 16,0-5-11-16,-1 5 4 0,-1 1 6 0,3 0-41 16,-1-1 3-16,-1 1 13 0,1 2 3 15,-2-2-20-15,1 0 13 0,0 0-18 0,3-1-11 16,-2 0 20-16,-1 0 32 0,0 1-3 0,0 0-29 16,-2-2-3-16,0 1 3 0,3 2-5 0,-1-3 6 15,-1 1-5-15,2-1 27 0,-2 1-16 0,-2 2-1 16,3-2 8-16,-3 0 2 0,6-1 11 15,-3 4-14-15,0-4 1 0,-3-1 7 0,0-2-5 16,-2 0-28-16,1-3 2 0,1-2 34 16,0 0 0-16,-2-4-5 0,2 3-1 0,-3-2-23 15,3-5 0-15,-3 2 27 0,1-6 6 16,0 3-4-16,0-6-2 0,2 1-3 0,-5-5-41 16,0 1 2-16,0-5 1 0,1-2 8 0,-1-1 15 15,-1 1-12-15,3-3-22 0,-3-2-22 0,0-1-20 16,0 0-32-16,0 0-40 0,-6 5-32 15,4-5-42-15,-2-2 19 0,0-2-225 16,-7-5-22-16,-1-2 25 0,-3-5 33 0,1-1 27 16,1-5 23-16,-1 2 5 0,1 1 18 0</inkml:trace>
  <inkml:trace contextRef="#ctx0" brushRef="#br0" timeOffset="111712.4822">6215 12836 397 0,'-1'-2'184'0,"-1"1"-1"15,0 1-50-15,0-2-5 0,-1 2-21 0,3 0-23 16,0-2 7-16,0 2 5 0,3 0-32 15,-1 0 4-15,0 0 20 0,1-1-10 16,3 1 6-16,-3-1-6 0,4-1-5 0,9-2 1 16,2-1-5-16,3-2-4 0,2 4-20 0,-2-2 9 15,0-5-8-15,5 6-10 0,-2-2 3 16,-3-3 11-16,3 5-7 0,1 0-11 0,1-1-18 16,2 0 9-16,-1-2-1 0,-1 6 13 0,-2-5-20 15,4 5 5-15,0-2-12 0,1-4 19 16,1 4-12-16,-2-1-4 0,2 1-5 0,2-1 12 15,3 3-10-15,-3-2-8 0,-1-1 4 0,2-1 11 16,3 0-16-16,-2 2 10 0,-1-1-7 16,-1 3-8-16,2-4 23 0,-2 2-13 0,-1-1 10 15,1-1-5-15,-2 1-11 0,-2 0 9 16,5-1 5-16,-3 0-20 0,-1 0 14 0,3 0-9 16,-1 0 18-16,-1-1-13 0,4 1-1 0,-2-1-1 15,1 2 11-15,-1-2-9 0,1-3 10 16,2 3-15-16,-1-2 0 0,1 1-2 0,-1-3 8 15,2 3-3-15,-3-1 9 0,-1 0 0 0,3-1-10 16,-3 2 5-16,1-2 1 0,-1 1 9 16,1 0-5-16,-1-3-5 0,-1 4 4 0,-1-2-9 15,1-1 17-15,1 0-5 0,-1-2-4 0,-1 2-2 16,4-2 12-16,-6-1-4 0,4 1-2 0,-2 0 7 16,1 0-17-16,1 0-1 0,1 4 11 15,-1-3 9-15,0-1-6 0,1 1-2 0,4 1-4 16,-5-1 16-16,4-2 7 0,1 5-14 15,2-2-4-15,0 2 3 0,-2-2 6 0,2 0-13 16,4-1-3-16,-7 2 13 0,2 0-16 16,3-3 4-16,1 0-2 0,5 2-1 0,-3-2 22 15,4 0-20-15,1-1-1 0,1 2-1 16,4-2 0-16,0 1-4 0,1-5 6 0,-2 4 18 16,2-1-22-16,4-1 3 0,0 0 14 0,4 0-16 15,-1 1 35-15,0 0-30 0,0 1 5 0,0-1-11 16,3 0 28-16,-2 1-32 0,1 1 7 15,-1-1 24-15,5 0-5 0,-4 1-21 0,2-4-1 16,4 4 11-16,-1-1-9 0,5 0-5 16,0 0-6-16,5-1 34 0,-3-1-29 0,7 2 4 15,-5-1 8-15,1-2 14 0,4 2 3 0,-5-2-25 16,5 1 11-16,-1-1 5 0,-3 0 11 0,4-2-21 16,-1 4 34-16,1-2-25 0,-1 1-19 15,-1 2 6-15,2 1 29 0,-3-3-26 0,3 3-3 16,-2-1-17-16,-1 0 7 0,-2 1 32 15,3-1-14-15,1 1 25 0,1 0-37 0,3-1 6 16,-5 0-18-16,3-1 1 0,-3-1 29 0,0 5-12 16,1-5 18-16,2 5-18 0,4-5-8 15,-2 4 10-15,-3-4-16 0,3-1 37 0,-3 4-31 16,2-2 24-16,0-1 7 0,1-2-41 16,-2 5 13-16,4-5 15 0,-1 2-31 0,1-1 16 15,2 1 9-15,-2-2-6 0,-1 1 15 0,1-1-8 16,-1 2 7-16,1 0-9 0,-3 0 6 0,3 0-13 15,0-3 33-15,0 2-34 0,2 0 24 16,-5-1-17-16,0-4-4 0,-1 4 5 0,2-1 17 16,-2 1-29-16,-1-1 1 0,2-1-6 15,-1-1 16-15,-5 2-10 0,4-1-11 0,-2 2 24 16,-3 1 11-16,1-1 10 0,-1 0-20 0,-2 1-1 16,-1-1-15-16,-4 2-9 0,-1 1 18 0,-4-1-3 15,1 1 1-15,-3 2-1 0,-2 1 1 16,0-2 21-16,-2 0-31 0,-5 1 7 0,0 2 7 15,-5 1-4-15,-1-1 12 0,-1 0-4 16,-6-1 0-16,-5 2 17 0,1 2-4 0,-4-2-28 16,-6 0 2-16,4 2 22 0,-3 2-3 15,-5 1-1-15,-3-2 21 0,-3 0-14 0,1 1 10 16,-5-1-17-16,4 1 26 0,-9 2-12 0,1-1 3 16,-4 1-2-16,1 2 0 0,-2-2-7 15,0 3-9-15,-1-2-9 0,1 1-2 0,-3 0 23 16,1 1 7-16,1-2-17 0,-2 0-17 15,0 1-13-15,2 1-4 0,-3 0 1 0,2 0-20 16,-2-2-40-16,-1 2-53 0,0 0-43 0,0 0-28 16,0 0 18-16,0 0-118 0,-13-6-134 15,8 5-3-15,-10-2 13 0,3 0 25 0,-5 0 38 16,5 2 25-16,0 0 16 0,-7-2 12 16</inkml:trace>
  <inkml:trace contextRef="#ctx0" brushRef="#br0" timeOffset="112275.9858">17557 10359 567 0,'1'-2'254'0,"-1"-1"-13"0,3 2-20 15,-3-1-19-15,2 0-3 0,0 0-26 0,-1 2-28 16,2-2-12-16,-1 1-11 0,0 0-4 16,1 0-11-16,1-2-29 0,0 1 16 0,1 2-30 15,1 0 13-15,2 0-27 0,-2 0 4 0,-6 0 3 16,13 0-22-16,5 0 14 0,-3 0-1 16,25 13-23-16,-21-7 1 0,-1 0 2 0,-1 1 3 15,-1 0 24-15,0-1-26 0,2 1-10 16,2 1 1-16,-7 1 3 0,0 0 3 0,1 0-1 15,-4-5-8-15,0 0 21 0,2 6-27 0,-2-1 0 16,-4 2-14-16,2-1 41 0,-6-3-9 0,1 2-19 16,-2 0 18-16,1-2-3 0,-1 1 0 0,-1 2-1 15,0 3 8-15,0 3 1 0,-14 20-6 16,5-17 22-16,0 0 1 0,2-1-19 16,-3 1-23-16,4-2 5 0,-3 1-5 0,-3-1 15 15,4-2-20-15,0 3 0 0,3-4 3 16,0 0 12-16,-2-3 10 0,3-3-23 0,-1-1 16 15,4 1-4-15,-11 1 28 0,9-1-34 0,0-2 9 16,-1 1-4-16,2-3-8 0,0-3 12 0,0 4-15 16,2-3 13-16,-1-2-16 0,-1 2 16 15,1 2-29-15,0-4 12 0,-1 4-5 0,0-4 19 16,2 3-15-16,-1-3-32 0,-1 1-5 16,1 2-45-16,-3-3-17 0,2 1-24 0,-6 1-33 15,4-2 15-15,4 0-221 0,0 0 26 0,-8 0 28 16,1 0-94-16,-16-10 59 0,6 6 23 15,-1 1 22-15,-1-2 19 0,0 2-80 0</inkml:trace>
  <inkml:trace contextRef="#ctx0" brushRef="#br0" timeOffset="114461.0158">7367 9422 293 0,'0'0'278'0,"-12"0"-69"0,12-14-19 16,0 14-40-16,0 0-5 0,0 0-31 0,0 0-21 15,0 0 10-15,0 0-13 0,0 0-23 0,0 0-13 16,0 0 2-16,0 0 5 0,0 0-38 0,-26 7 6 16,26-3 3-16,1-1 11 0,-1 1-18 15,2-1 11-15,-1 0 26 0,-1 1-10 0,1-2-12 16,1 0 20-16,-2-2 5 0,5 3-12 15,-4-3 14-15,3 0-22 0,-2-2 0 0,2 1 2 16,1-1 1-16,-2-1-2 0,-2-1 0 0,3-1-12 16,0 1 1-16,-2 0 19 0,1-1-13 15,-2 2 8-15,2-3 5 0,-2 1 7 0,0 0-1 16,2 4 8-16,-3-4-1 0,1 0-15 0,-1 1-23 16,0 1 0-16,0 1 19 0,0-1-19 0,0 0 2 15,1 1-22-15,1-1-1 0,-2 3 26 16,0 0-8-16,0 0-2 0,0 0-24 0,0 0-6 15,0 0 1-15,0 0-15 0,0 0-37 16,0 0-16-16,0 0-15 0,0 0-45 0,0 0 8 16,0 0-23-16,0 0 14 0,0 0-153 0,0 0-66 15,0 0-25-15,0 0 24 0,0-6 23 16,0 6 19-16,0-7-20 0</inkml:trace>
  <inkml:trace contextRef="#ctx0" brushRef="#br0" timeOffset="114866.5751">7872 8864 487 0,'4'-7'314'0,"0"6"-55"16,-1-6-33-16,-1 5-31 0,1-1-14 0,-2 1-34 15,2 1-21-15,-1-1-2 0,0 1-18 0,-1 1-18 16,0-1-8-16,3 0-1 0,-4-1-22 0,1 0-12 15,0 2 20-15,2 0-7 0,-2 2-18 16,2-2-3-16,-1 0-2 0,0 2 4 0,0-4-9 16,2 2-7-16,0-2 0 0,-4 2 2 15,0 0-6-15,0 0 0 0,16-8-4 0,-12 8 4 16,1-3-4-16,-1 0 1 0,-1 1-5 16,-2-1 21-16,4 1 0 0,-4-2-7 0,2 3 10 15,-2-4 17-15,1 3-26 0,-1 2 7 16,0-2-11-16,-1-1 17 0,0 2 7 0,0 0-7 15,0 0-6-15,0-1 8 0,0 1-3 0,-1 0-14 16,1 1-20-16,0 0 28 0,0 0-37 0,0 0 17 16,0 0-11-16,0 0-16 0,1-5 0 15,-1 5-29-15,-1 0-18 0,1 2-37 16,-1 1-21-16,-1-2-26 0,1 2 15 0,1 2-103 16,-1-2-99-16,-1 5-70 0,4-2 53 0,0 12 14 15,-2-10 17-15,9 19 41 0,0-11-27 0</inkml:trace>
  <inkml:trace contextRef="#ctx0" brushRef="#br0" timeOffset="115442.098">8584 9696 247 0,'2'1'259'0,"-1"3"-19"0,0-1-15 16,-1-2-18-16,0-1-27 0,2 1-9 0,-4-1-4 15,2 0-24-15,0 0-2 0,0 0-12 0,0-1-17 16,0 1-24-16,-1-2 5 0,-2 0 4 15,2 0-28-15,-3 0-12 0,3 0 6 16,-3 0-9-16,2 2 8 0,-2-3-19 0,1 3-12 16,-2 1 6-16,1 1-12 0,0 1 1 0,-7 7-5 15,1 2-5-15,-2 1-2 0,6 0-3 16,-2 1 7-16,1 2 7 0,1-2-16 0,6 1-4 16,-5-8 12-16,5 2-1 0,-5-2 6 15,5 0-9-15,0-7 2 0,0 0 4 0,0 7-21 16,0-7-2-16,0 7 17 0,0-7 6 0,14 9-23 15,-10-9 6-15,0 1 10 0,0-3 1 0,1 1-2 16,0-2 15-16,0 1-25 0,-1-1 31 16,0 1-19-16,0-1 3 0,0 0 14 0,-1 2 21 15,0-1-5-15,-1-2 12 0,3 3-9 0,-5 0 12 16,3 0-21-16,-2-2-1 0,2 2-5 16,-2-2-2-16,-1 3 10 0,0-2-16 0,3 1 3 15,-3-2-28-15,1 1 12 0,-2 4-17 16,1-2-21-16,-3 0-16 0,3 3-33 0,-4-2-2 15,2 1-47-15,0-1-12 0,-3 3-50 16,0 1 18-16,3 1-123 0,-1-3-78 0,-1 3-25 16,4 1 43-16,-3 9 9 0,1-4 14 0,-2 4 19 15,3-1 40-15</inkml:trace>
  <inkml:trace contextRef="#ctx0" brushRef="#br0" timeOffset="115875.1654">9063 10299 388 0,'11'5'217'0,"-1"3"-35"0,-2-1-7 16,-1-2-39-16,-3-1 24 0,2 0 3 16,-5-2-38-16,3 1 0 0,-2 2-6 0,1-3-20 15,0-1-1-15,-1 1-3 0,2 1-4 16,0 0-19-16,-4 0 2 0,3-2-11 0,0 2 10 15,1-3-1-15,0 2-17 0,-4-2-21 0,0 0 7 16,21-15 5-16,-6 5-3 0,-6 1 4 16,5-2-22-16,-5-2 8 0,0 2-13 0,-2-4-7 15,0 1 3-15,2 3 10 0,-3-4-2 0,-2 11 10 16,-1-5-12-16,0 3-4 0,0-1-3 0,-3 4 9 16,0-2 6-16,2 2 2 0,-2 3 14 15,0 0-25-15,0 0 8 0,0 0 21 0,0 0-2 16,0-6-14-16,0 6-3 0,0 0-20 15,0 0 19-15,0 0 4 0,0-7-20 0,0 7 29 16,0 0 0-16,0 0-49 0,0 0 22 0,0 0-10 16,0-6-7-16,0 6-2 0,0 0 11 15,11-8 0-15,-11 8 10 0,-2-3-32 0,2 4-13 16,2-1-32-16,-4-1-34 0,2 4-20 16,-1-2-50-16,0 0 13 0,1 2-144 0,0 0-125 15,0-1 45-15,0 1 12 0,1-2 33 0,0 5 17 16,1-1 12-16</inkml:trace>
  <inkml:trace contextRef="#ctx0" brushRef="#br0" timeOffset="116424.4171">10137 10578 727 0,'2'1'254'0,"1"2"-29"0,1-3-23 16,-3 0-18-16,4 2-6 0,-1-1-35 15,-4-1-25-15,2 2-5 0,1-1-15 0,-1-1 0 16,1 2-5-16,1 0-37 0,-1-1 12 16,-2 0-27-16,3 1 2 0,1-2-17 0,-3 1-1 15,1 1 8-15,2-2 5 0,-3 0-9 0,4 0-12 16,-6 0-11-16,0 0 9 0,5 0 8 15,-5 0-15-15,10 0-7 0,13-11 6 0,-12 7-6 16,-2-1 11-16,-2 2 25 0,2 2-14 0,-4 0-3 16,0-1-2-16,-1 1-14 0,1-1 26 0,-2 2-24 15,0 0 14-15,2 0-8 0,-5 0-6 16,0 0 12-16,0 0-8 0,7 0 17 16,-7 0-5-16,6 0-21 0,-6 0 20 0,8 0 0 15,5 10-4-15,-7-7 9 0,-2-3 20 0,2 2-19 16,1-2-23-16,0 1 10 0,14 1 10 15,-7-2 0-15,-3 0 14 0,1 0-16 0,-12 0-27 16,9 0 22-16,2 0-12 0,2 0 19 16,8-12-23-16,-13 11 0 0,-1 1 7 0,-2 0 4 15,-1-2 12-15,1 1 14 0,-1 1-1 16,-2 0 11-16,1 0-8 0,1-2-37 0,-4 2 46 16,0 0-46-16,0 0-2 0,0 0 5 0,0 0-30 15,0 0-22-15,0 0 3 0,0 0-50 16,7 0-45-16,-7 0-36 0,2 0 16 0,-2-2-132 15,0-2-76-15,1 1-27 0,2 0 28 0,7-10 24 16,2 1-7-16,0-2 12 0,3-3 73 16</inkml:trace>
  <inkml:trace contextRef="#ctx0" brushRef="#br0" timeOffset="116944.7225">11276 10004 219 0,'-2'-1'346'15,"1"-2"-59"-15,1-1-20 0,0 3-22 0,-2 0-40 16,2-1 2-16,-3-2 7 0,3 3-59 16,0-1-13-16,-1-1-15 0,1 1 1 0,0 0-7 15,0-4-24-15,1 4-8 0,-1-3-27 0,3 0 19 16,-3 5-45-16,0 0-3 0,0-9 22 15,11-14-31-15,-7 5-11 0,1 1-2 0,0 2 12 16,2-1 6-16,-5 5-10 0,-2 0-19 16,1 2 7-16,2 3-7 0,-3 0 7 0,1 0 12 15,1 1-6-15,-2 1 17 0,1 3-5 0,0-2 25 16,-1 0 6-16,0 1 10 0,2 0-28 0,-1-3-10 16,1 4 30-16,-2 1-25 0,1-5 24 0,1 4 4 15,-1-1 1-15,-1 1-22 0,1-1-13 16,-1 1 26-16,0 0-7 0,0 1-20 0,0 0-4 15,0 0 46-15,0 0 6 0,0 0-7 16,0 0-10-16,0 0 17 0,0 0-11 0,0 0 2 16,-12-11-8-16,9 10 6 0,2 1 1 0,-2 0-5 15,3-2-10-15,-1 2 11 16,0-2-14-16,-2 1-2 0,3 0-15 0,-1 0 8 16,1 1-4-16,-2 0-5 0,1-2-27 0,1 2 21 15,-1 0-22-15,0-2 6 0,1 4-30 0,-3-4-34 16,3 1 7-16,-1-3-32 0,1 3-26 15,-4-4-43-15,3 2-34 0,0-1-6 0,-3 0-67 16,-3-7 23-16,-2-2-212 0,-1-4 21 16,0 1 32-16,-2-2 27 0,-4-1 22 0,3-4 10 15,0 2 22-15,2-2 16 0,2-5-52 0</inkml:trace>
  <inkml:trace contextRef="#ctx0" brushRef="#br0" timeOffset="117403.923">11299 8872 283 0,'1'-5'322'0,"-1"1"-79"16,1 0-3-16,1 1-27 0,-2 0-19 15,1-1 0-15,0 4-39 0,-1-5-19 0,0 3-4 16,3 1-18-16,-3-1-19 0,1 1 0 15,-1-1-13-15,3 0-13 0,-5 0-21 0,5 2 9 16,-2 0-10-16,-1-3 9 0,3 2-10 16,0 1-13-16,1-4 12 0,-2 4-33 0,0-3 20 15,1 1 2-15,-2-1-15 0,3 0 7 0,-3-1-19 16,0 2 11-16,2-1 13 0,-3-1-16 16,3 3-11-16,-3 1 16 0,0 0-7 0,0 0 15 15,0 0-1-15,0 0-19 0,0 0 2 0,0 0 18 16,-11-10-7-16,9 12 6 0,-1 1 3 15,1-1-18-15,-1 1-5 0,-1-3 4 16,-1 4 3-16,4-1 7 0,-3-2-27 0,4 4 38 16,-3-3-6-16,2 0-28 0,-1 1-3 15,0-1 7-15,1 1 6 0,0-3 4 0,-1 1 8 16,4-1-12-16,-4 3 11 0,2-3-24 0,0 1 4 16,2 1-12-16,-2-1-25 0,0-1-22 15,0 0-42-15,0 0-54 0,1-1 14 0,-1 1 14 16,0-3 11-16,0 0-288 0,0 0 22 15,3-5 29-15,2-6 53 0,0-2-2 0,6-2 14 16,1-4-4-16</inkml:trace>
  <inkml:trace contextRef="#ctx0" brushRef="#br0" timeOffset="117922.6145">11820 8206 287 0,'3'-6'247'0,"-2"3"10"15,3-1-42-15,-1 3 9 0,-1-3-23 16,1 1-10-16,-1 0-36 0,0 1-13 15,1-2-19-15,-1 2 0 0,0 0-33 0,-1-2 1 0,2 2-14 16,0 1 1-16,0-1-2 0,1 0-22 16,-1-2 10-16,0 4-10 0,0-2 14 15,2 1-16-15,0 0-1 0,-1 1 27 0,0-2-20 16,1 1-17-16,-1 0 10 0,0-1 4 0,0 2 14 16,0 0-15-16,-1-3 17 0,1 2-12 15,1-1 15-15,-1 2-2 0,3-3-21 0,-2 3 17 16,0-4-7-16,-1 2 15 0,1 1-6 0,-3 0-9 15,2-1 20-15,0-1-9 0,-1 2-8 16,0-4 2-16,1 4-9 0,0-1-17 0,-3 1 29 16,3 1-37-16,-1-2 20 0,-1-1-10 0,1 2 14 15,-2-1-22-15,1 2-1 0,0-1-8 16,-1 0-16-16,2 0 18 0,-1-2-15 0,-2 3-6 16,0 0-18-16,3-1 2 0,-3 1-34 0,0 0-28 15,0 0-38-15,0 0 6 0,0 0-39 0,0 0-43 16,0 0-28-16,0 0 19 0,0 0-177 15,6 0-78-15,-6 0 34 0,12-12 29 16,-8 6 21-16,7-4 54 0,-6 1 22 0,2 3 15 16,9-2 10-16</inkml:trace>
  <inkml:trace contextRef="#ctx0" brushRef="#br0" timeOffset="118337.6949">12967 7458 617 0,'0'-4'193'0,"1"1"7"0,-1 3-47 0,0-2-25 16,0 0-34-16,0-1-9 0,0 2 14 0,0 1-17 15,0 0-12-15,0 1-10 0,2-2 3 16,-1 1-11-16,0 1-5 0,1-1 21 15,-2 2-21-15,0-1-12 0,0-1 2 0,0 2-2 16,0-1-25-16,0-2-9 0,0 1 34 16,0 0-5-16,0 1-31 0,0-1-27 0,0-1-23 15,0 1 2-15,0 0-117 0,0-3-95 16,0 0 22-16,0 1-135 0,0-3 14 0,1 1 51 16</inkml:trace>
  <inkml:trace contextRef="#ctx0" brushRef="#br0" timeOffset="118933.8875">13866 6617 365 0,'1'-4'286'0,"-2"2"-58"0,2 1-17 0,-1 0-13 16,0-3-40-16,3 3-7 0,-4 0-23 0,1 1-18 15,-2 0-17-15,2 2-5 0,0 0-1 16,0 0 3-16,3-1-21 0,-6 2-12 0,3 1 4 16,0-2-22-16,0-1 10 0,0 1-2 0,0 1-6 15,0 0-7-15,0-2 15 0,3 2 12 16,-3-1-21-16,2 0-7 0,1 0 16 0,-1-1-15 16,1-1 17-16,1 2 6 0,-2-2 1 0,2 0-28 15,1-2 4-15,-3 1 11 0,3-2 27 16,-4 3-9-16,3-1-6 0,-3-3 21 15,2 2-14-15,-2 2 8 0,1-1 11 0,0-1-11 16,-1 1 11-16,2-1-8 0,-2 0-9 0,-1 1-7 16,1 1-13-16,1 0-4 0,-2-2 17 15,0 2-8-15,0 0-24 0,0 0-3 0,0 0 20 16,0 0-22-16,0 0 5 0,0 0 10 0,0 0 6 16,0 0-32-16,0 0 20 0,0 0-14 15,0 0-14-15,0 0 10 0,0 0 0 0,0 0-40 16,0 0-17-16,0 0-15 0,0 0-39 15,0 0-27-15,0 0-53 0,9-3-46 0,-8 6 18 16,-2 0-197-16,2 2 30 0,-2 0-82 16,1 0 30-16,0 2 24 0,0-1 27 0,0 3 76 15,0 6-8-15</inkml:trace>
  <inkml:trace contextRef="#ctx0" brushRef="#br0" timeOffset="119746.1737">14449 8181 357 0,'0'3'285'0,"3"1"-44"0,-2 0-21 16,1-3-45-16,-2 3-12 0,3-1-16 0,-3-2-9 15,0 4-32-15,0-2-11 0,2 1 6 16,0 0 5-16,-1-2-27 0,-1 1 16 16,4 0-1-16,-3 0-17 0,2 0 12 0,-2-2-16 15,2 1 0-15,0-1-25 0,-1 2 0 0,2-3-9 16,-2 0-3-16,1 2 4 0,0-2 3 16,-1-2-27-16,-1 2 7 0,1-3-6 0,0 2-19 15,-1-1 20-15,-1 1-24 0,0 0 15 0,0-1 4 16,-3 2-10-16,1 0 6 0,-1 0-6 15,0 1-11-15,-2 1 18 0,-6 7-12 0,0-2-6 16,-2 2 5-16,1 0 13 0,0 5-4 16,1-3-9-16,2 0 13 0,1 1-1 0,0-1-4 15,-1-1-2-15,2-2-15 0,0-1 19 0,7-1-14 16,-5-2 18-16,4 0 12 0,-2-1 17 0,3-1-3 16,0-2-25-16,0 0 34 0,0 0-5 15,0 0-20-15,11 6 6 0,-7-6 6 16,0 0 8-16,0 0 18 0,0-2-26 15,0 2 0-15,-3-3 21 0,4 2-24 0,-2 0 20 16,0 0-4-16,0 1-6 0,-1 0 13 0,1-3-11 16,1 3-3-16,-3-3 10 0,2 2-13 15,-2-1 5-15,2 2-8 0,-1-2-56 0,-1 0-12 16,-1-1-47-16,0 2-38 0,2-1-63 0,-2-2 14 16,1 2-267-16,0-1 0 0,2 0 29 0,-2 0-5 15,-1 1 18-15,1 0 24 0,2 0 54 16,-2 1 30-16</inkml:trace>
  <inkml:trace contextRef="#ctx0" brushRef="#br0" timeOffset="120439.3815">15450 9250 522 0,'1'1'318'16,"2"-1"-36"-16,-2 2-19 0,0-1-19 16,1 1-10-16,-1-1-55 0,-1 0-17 0,0 1-13 15,1 0-21-15,-1-2-16 0,0 1 0 0,0-1-23 16,2 0-1-16,-4 0 11 0,2 1 10 15,3 1-34-15,-2-2-16 0,0-2 22 0,1 2-2 16,0-1-41-16,1 1 14 0,-2-2 6 0,3 1-51 16,-2-2 5-16,-2 2 15 0,3 1-3 15,-2 0-39-15,-1-2 15 0,1-1-5 0,1 3-12 16,-2 0-8-16,0 0 23 0,-3 2 13 16,3 1-30-16,-4 1-2 0,4-1 2 15,-7 10 6-15,-2 1 7 0,4-4-5 0,-4 3 5 16,0 0-3-16,6 2 2 0,-4-2 17 0,5-1 1 15,-2-2-12-15,2 0-6 0,1-3 10 0,-1-3 4 16,2 2-4-16,0-2 7 0,0-4 21 16,0 0-9-16,0 6 16 0,0-6 4 15,0 8-5-15,0-8-17 0,0 0 15 0,0 7-7 0,12 3 46 16,-11-8-48-16,-1 1-16 0,3-3 11 16,-2 3 2-16,0-2-3 0,-1-1 4 0,0 2-6 15,3-1 12-15,-3 0-3 0,0-1-24 0,0 0-8 16,1 0-20-16,-1-2-13 0,0 0-20 15,0 1-20-15,0-2-28 0,0 0-6 0,0 0-59 16,1-2 15-16,1-1-188 0,1-10-74 16,-3 5 12-16,13-22 27 0,-4 10-12 0,1-2 24 15,3-3 71-15,2-6-17 0</inkml:trace>
  <inkml:trace contextRef="#ctx0" brushRef="#br0" timeOffset="121022.5313">16315 7868 274 0,'4'-2'304'0,"-2"-1"-73"16,2 0 1-16,-4 0-13 0,2 2-26 16,-1-1-8-16,3 1-12 0,-2-1-14 0,-1 1 0 15,1 1-29-15,-2-1 5 0,3 1-17 0,-1 0-34 16,0 0 18-16,-1 1-16 0,1-1-29 0,-2 1 8 15,3 1 0-15,0-1-19 0,-1 1 16 16,-1-2-16-16,-1 1-9 0,3 0-7 0,1-1 20 16,-1 0-15-16,4 0 12 0,-2 2-8 15,-5-2-32-15,0 0-2 0,13 0 5 0,10-10 0 16,-14 7 26-16,-3-3-4 0,2 3-2 16,-2-2 13-16,0 1 6 0,-3 0 2 0,3 1 33 15,-4-1-8-15,3 1 16 0,-2-1-3 16,0 1 17-16,0 1 2 0,0-1-36 0,-2 0 36 15,2 0-17-15,-2 1 7 0,3 0-8 0,-3 0-30 16,0 1 8-16,1-1-4 0,-1 0-9 16,1 1 0-16,-1-1-26 0,-1 1-1 0,3 1-5 15,-2-1 3-15,1 0-36 0,-2 0-27 0,1 0 5 16,0 1-60-16,-1-2-35 0,0 2-17 16,0 0-30-16,0 0-69 0,1 10 24 0,-1-5-237 15,3 1 36-15,3 10 32 0,0 1 9 16,5 4-25-16,-5 4 72 0,5-1 24 0,-3 2-68 15,-1 2 10-15</inkml:trace>
  <inkml:trace contextRef="#ctx0" brushRef="#br0" timeOffset="121441.5614">17265 8838 326 0,'0'1'260'16,"2"1"-34"-16,-2-2-10 0,2 1-10 16,0-1-2-16,-1 1-9 0,-1 2 26 0,1-3-45 15,0 1 28-15,1-1-52 0,-1 0 11 0,0 0-5 16,2 2-5-16,-2-2-30 0,0 0 10 16,1 0-34-16,-1 0-2 0,0 0-2 0,2 0 2 15,-2 0-16-15,3 0-9 0,-2 0-5 0,1 0-8 16,-1 0-7-16,0-3-16 0,0 1-45 15,1 0-37-15,0-1-35 0,-2-2-39 0,1 2-42 16,0-3 16-16,-1 0-211 0,2 0-64 16,-2-1 24-16,2-15 25 0,-1 1 37 0,-2-5 3 15,0-4 35-15,0 1 10 0</inkml:trace>
  <inkml:trace contextRef="#ctx0" brushRef="#br0" timeOffset="121947.3656">17590 7135 395 0,'0'0'189'0,"0"1"-2"16,3 1-18-16,-4 1-3 0,2-2-40 0,-1 0 2 16,0 2-18-16,0-3 15 0,1 1-12 15,0 2 11-15,1 0 4 0,-2-3-9 0,1 1 4 16,-1 1-16-16,5-2-22 0,-5 1 2 15,4 1-5-15,-3-1 3 0,3-2-4 0,-2-1 13 16,1-1-11-16,0 2 20 0,-1 1-29 0,1 0 6 16,-1 0 15-16,1-4-18 0,1 4 36 0,-3-2-11 15,0-1-11-15,2 2 8 0,-2 0-2 16,0 0-8-16,2 1-6 0,-2-2 2 0,0 1 6 16,1-1-29-16,-2 2 5 0,4 0 3 0,-3 0-24 15,-1-1 4-15,1 1-10 0,0 0-10 16,1-3 24-16,-2 3-19 0,0-1 3 0,0 1-8 15,1 0-49-15,0 0 3 0,1 0-95 16,-6 1-68-16,4-1 17 0,-3 3-324 0,1-3-3 16,-2 0 37-16,-1 0 5 0,-13-7 30 0,0 1 63 15,-5-5 32-15,0 3 57 0,0-9-36 0,1 3 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3:59:13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28593 5936 370 0,'0'0'94'0,"0"0"-15"0,0 0 28 15,0 0-13-15,0 0 11 0,0 0-12 0,0 0-12 16,0 0-11-16,0 0 19 0,0 0-11 0,0 0-7 16,0 0-9-16,0 0-23 0,0 0 10 0,0 0-37 15,0 0-12-15,0 0 0 0,0 0 0 16,0 0 50-16,0 0-14 0,0 0-9 0,0 0 3 15,0 0 11-15,0 0 3 0,0 0-47 16,0 0-13-16,0 0 40 0,0 0-16 0,0 0 13 16,0 0-4-16,0 0-20 0,0 0 18 15,0 0-8-15,0 0 23 0,0 0-52 0,0 0 31 16,0 0-2-16,0 0 2 0,0 0 4 0,0 0-11 16,23 9 8-16,-23-7-4 0,0 2-1 15,0-1-3-15,0 0 27 0,0 1-31 0,-1-1-36 16,1 0 47-16,0 0-4 0,0-1-31 0,0-2 9 15,0 0 34-15,0 0-23 0,0 0 4 0,0 0 8 16,0 7-11-16,0-7 24 0,0 0 0 16,0 0 26-16,0 6-26 0,0-6 26 0,0 0-60 15,0 0 36-15,0 0-10 0,0 0 2 16,0 0-18-16,-4 10 47 0,2-10-58 0,1 2 59 16,0-4-19-16,1 2-35 0,0 0-7 0,-1-2 40 15,-1 1-9-15,1 1-13 0,1-1-12 16,0 0 32-16,-1 1-2 0,-1-1 6 0,1 0-27 15,1 1 21-15,-1 0-16 0,1-2 21 16,0 2-39-16,-1-1 28 0,-2 2 21 0,6-1-17 16,-2 0-12-16,-2-1 7 0,1 1-21 0,-3-1 24 15,3-1 3-15,0 2-32 0,0 0 29 16,-1 0-4-16,2-1-31 0,-1 1 8 0,0 0 19 16,-1-1-13-16,1 1-1 0,0-1-11 15,0 1-34-15,0 0 19 0,0 0-15 0,0 0 6 16,0 1-66-16,0 0-29 0,0-1-93 0,0 0 18 15,-3 3 17-15,5-1-125 0,-4 0 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3:17:45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17541 2999 226 0,'0'0'187'0,"0"0"-20"0,0 0 0 15,0 0-25-15,0 0 6 0,0 0-43 0,0 0 11 16,0 0-17-16,0 0-10 0,0 0-4 16,0 0 7-16,0 0-7 0,0 0-1 0,0 0-2 15,0 0-28-15,0 0-18 0,0 0 11 0,0 0 2 16,0 0-3-16,0 0-15 0,20-26 4 0,-15 22 0 16,11-5 16-16,0-2-26 0,2 1 9 0,-4-2-16 15,8 4-1-15,2-4-4 0,-1-1 12 16,0-1 2-16,0 1-10 0,1-2 18 0,6 1-18 15,-5 3 3-15,3-4-1 0,2 1-19 16,-2 0 12-16,2-1 5 0,1 0-14 0,-3 1 16 16,4 0-5-16,1-2 3 0,-2 1-2 15,1 2-6-15,-5 0 10 0,0-2 14 0,1 2-11 16,-2-1 8-16,-3 2-12 0,-2-1 1 0,2 1 4 16,-1 4 1-16,-2-3 3 0,-4 3-8 15,-1 0-9-15,-5 3 22 0,-2 1-6 0,-1 2 2 16,0-1 4-16,-3 1 5 0,0 0 6 0,-3 2 16 15,3-4-10-15,-1 3-9 0,-2 1-19 16,0-2-1-16,2 2 14 0,-2-1-13 0,-1-1 11 16,4 2-25-16,-2-1 0 0,-2 1 19 15,1-1 8-15,-1 1-42 0,0 0 1 0,0 0-26 16,0-1-22-16,-1 2-41 0,-1 0-21 16,-2 3 11-16,-6 5-177 0,-1 0 24 15,-3 0-164-15,2 3 28 0,-5-6 31 0,3 7 55 0,-4 1-8 16,-3-1 9-16</inkml:trace>
  <inkml:trace contextRef="#ctx0" brushRef="#br0" timeOffset="1014.223">17733 3702 397 0,'-2'-1'196'0,"-2"1"19"0,4-3-26 16,-5 1-14-16,5 1-28 0,-3-2-23 0,3 2 5 15,0-2-24-15,0 0-16 0,0-1 8 0,3 1-12 16,-2 0-1-16,9-9-5 0,1 3-2 15,-2-2-8-15,3-3-11 0,-1 2 6 0,5-2-24 16,1-1 19-16,-1 0-27 0,2 1 16 16,0-3-1-16,3 1-14 0,-3 1 1 0,-3 0 14 15,3 1-15-15,-4-4 6 0,0 6-11 16,-3-2 0-16,1 2 7 0,-3-1 7 0,0 1 2 16,-4 0-9-16,-5 1-9 0,6-3 13 15,-4 2-19-15,-2 2-3 0,0 10 15 0,0-10-11 16,0 1-16-16,0 0 24 0,0 4-24 15,-16-15 24-15,10 12-22 0,0 0 1 0,-1 4 8 16,2-2 5-16,-3 2-12 0,3 1-6 16,-1-1-7-16,2 3 2 0,-1-2 5 0,0 3 7 15,0 0-16-15,0 0 18 0,5 0-14 0,0 0-8 16,-8 0 3-16,-6 16-8 0,4-4 15 0,1-3-5 16,1 4 6-16,4 2 3 0,-2-1 4 15,2 3-5-15,-1-4 1 0,5 1 20 0,0-4-8 16,0 3-7-16,0 2-10 0,0 4-4 0,11 20 24 15,-4-18-22-15,-2 1 11 0,0 2-3 16,0-4 20-16,3 3 1 0,-1 1 5 16,1-4 4-16,1 2-12 0,-3 2-20 0,2 0 4 15,-2 1 7-15,-2-3-3 0,-1 7-4 0,-1-4 21 16,-2-13 1-16,0 9-16 0,0 0-5 0,0 4 16 16,0 0-29-16,0-1 20 0,-11 22-25 15,7-27 11-15,-6-1 21 0,7-1 0 0,1-1-21 16,-1-4-7-16,1-1 4 0,-1-4 3 0,0 0-28 15,1-2 3-15,-2-1 4 0,0-2-15 16,1 2-16-16,-1-1-2 0,0-3-1 0,-1 1-5 16,5-1 10-16,-11 0-17 0,-13-12 14 15,6 3-3-15,5 2 13 0,1-2 7 0,3-3-2 16,-3 1-2-16,1 0 1 0,7 1 7 0,-1 2 4 16,-2-4 14-16,3 3-5 0,2-2-9 15,1 1 19-15,1 10-10 0,0-8 19 0,0-5-2 16,10-14-3-16,-6 10-3 0,3 0 17 0,1 1-5 15,2-1 7-15,1 3-2 0,0-1 6 16,2-1 6-16,1 0-12 0,0 1 5 0,1-2-8 16,2 2 2-16,-2-2-11 0,3 5 6 0,0-5 5 15,-3 1-4-15,2 3-14 0,0-4 6 16,-2 2-39-16,0 0 6 0,1 0-6 0,-2 0-24 16,0 0-42-16,1 0 9 0,-1 1-48 0,-2-4-31 15,-2 3-42-15,0-2-2 0,0 1-23 0,1 1-1 16,0-1 26-16,-2 2 14 0,-5-1 44 15</inkml:trace>
  <inkml:trace contextRef="#ctx0" brushRef="#br0" timeOffset="1313.0421">18200 3371 756 0,'4'-10'56'0,"4"-2"-10"0,-4 4-3 0,0-2 36 16,-2 2 49-16,-1 2-7 0,2-1 2 15,-1 1-11-15,-2 3 21 0,0-2-13 0,1 3 14 0,1-3-15 16,-2 5-16-16,0 0 5 0,0 0-38 16,0 0 6-16,0 0-7 0,0-5-10 0,0-1-5 15,0 9 1-15,-2 4 1 0,-4 7 15 0,-1 3-9 16,0-1 1-16,2 3-4 0,-2 3 10 15,1 0-33-15,-1 1 11 0,0 2 3 16,1 5 9-16,-1-2-22 0,2 3-6 0,0-3 29 16,1 2-36-16,2-2 4 0,0-1-2 15,2-14 0-15,0 5-10 0,13 24 6 0,-7-21 27 16,6-2-14-16,-5-2-26 0,5 0 1 16,-2-3 2-16,3-2 16 0,-1 1-30 0,1-5 8 15,1 0-23-15,-4-4-3 0,-2 1-18 16,0-4-42-16,0 2-18 0,-4-3-2 0,1 3-24 15,-5-3-6-15,0 0 12 0,0 0-89 16,0 0-40-16,11-13-8 0,-11 8-11 0,-4-9-22 16,2 1 29-16,2 13 34 0,0-8 50 0,-5-16 54 15</inkml:trace>
  <inkml:trace contextRef="#ctx0" brushRef="#br0" timeOffset="1546.255">18292 3760 882 0,'-5'-14'47'16,"2"2"-8"-16,-1 1 72 0,0-3-8 16,1 1-49-16,2 3 28 0,-1 0-17 0,2 1 29 15,0 9-17-15,0-13 22 0,0 1-5 0,12-9-11 16,-10 13 4-16,2-1 9 0,0 4-20 15,0-1-4-15,1 2-4 0,-1 3-18 0,2-2 14 16,-2 2 9-16,2 1-1 0,-6 0 0 0,0 0-12 16,27 9-12-16,-14-3 2 0,0 4-8 15,-8-2 4-15,4-1 1 0,-3 7 0 0,0-1-20 16,0 2 1-16,-2 0 17 0,-4-1-18 0,0-14-16 16,0 9-9-16,0 4-22 0,-14 15-18 15,5-14-15-15,1-2-13 0,-2-1-21 0,0 0-28 16,1-4 11-16,2-4 9 0,1 1-74 0,1-2-9 15,0-2-24-15,5 0-34 0,0 0-51 16,-7 0-40-16,-5-13 2 0,9 10 35 16</inkml:trace>
  <inkml:trace contextRef="#ctx0" brushRef="#br0" timeOffset="1795.9411">18324 3610 312 0,'3'-9'195'0,"0"1"-22"0,0 1-18 0,1 2-28 16,-3 0-13-16,4 0 14 0,-2 1-42 0,-2 4 35 15,2-3-6-15,-1 2-21 0,-1 1-13 16,1 1-16-16,0 2 20 0,1 1-11 0,-2 2 3 16,-1 2 5-16,-2 9-12 0,2-8-6 0,0 4-20 15,0 2-5-15,0 2 6 0,0-2-5 16,0-1-2-16,0-3-5 0,0 2-20 0,0-5-2 16,0 0 5-16,0-1 14 0,11 14-1 15,-3-13-4-15,-1-3-26 0,-1-3 1 0,0-2-48 16,1 0 18-16,-7 0-10 0,7 0-19 0,5 0-25 15,12-12 8-15,-11 6-48 0,-2-3 8 16,-2-4-45-16,0-2-60 0,0-2-63 0,-4 0-35 16,0-2 13-16,-1 1-66 0</inkml:trace>
  <inkml:trace contextRef="#ctx0" brushRef="#br0" timeOffset="2116.3214">18528 3409 244 0,'-1'-6'239'16,"-2"2"-16"-16,3-1-14 0,-3 2-22 0,3 0-23 15,-1-1-2-15,-1 2-39 0,2-1 0 16,-1 2-6-16,2 0-6 0,2 1-4 0,0 1 0 16,1 2-15-16,2 0 6 0,9 7-17 15,3 2 7-15,0 2 1 0,1 0-32 0,1 0 9 16,-3 4 6-16,1-2-8 0,-4 3-17 16,0-2 2-16,0 3-5 0,0 2 2 0,-5-1-23 15,0 4 8-15,-4 3-8 0,3-3-8 16,-8 1 22-16,0-15-16 0,0 7 16 0,-14 21-8 15,7-17-24-15,1-4 9 0,-5 0-3 16,2 0-2-16,0 3-3 0,-4-6 17 0,3-4-8 16,5-1 4-16,-11-1-29 0,5-1 2 0,0-4-19 15,0 0 9-15,5-2-27 0,-1-2-26 0,7 0-9 16,-9 0-34-16,9 0 12 0,-7 0-141 16,-7-18-111-16,7 7 24 0,3-6 23 0,2 0 23 15,-1-1-97-15,3 6 12 0,0-5 47 0</inkml:trace>
  <inkml:trace contextRef="#ctx0" brushRef="#br0" timeOffset="2386.4697">18959 3459 430 0,'4'-2'225'0,"-2"1"-53"0,3-2-6 0,0 1 11 16,1 0-20-16,8-4-8 0,4 2-1 15,-4-4-30-15,3 3-26 0,1-3-10 0,1 4 6 16,0-1-14-16,-8-1-14 0,1 4-11 16,-4 0-24-16,-2-1-21 0,2 3-54 0,-8 0 4 15,0 0-60-15,0 0-74 0,0 0-47 0,9 10-123 16,-12-7 19-16,-6 9 12 0,-2 1 0 0</inkml:trace>
  <inkml:trace contextRef="#ctx0" brushRef="#br0" timeOffset="2562.9966">19011 3639 278 0,'2'4'176'16,"-2"-1"51"-16,3-1-26 0,0 1-27 0,1-2-3 15,0-2-15-15,3 1-6 0,-1-1-27 16,9-4 0-16,3-2-32 0,1 3-5 0,-2-4-14 15,2 0 5-15,3-1-19 0,-4 1-5 16,2-1-40-16,-1 1-22 0,-1-3-66 0,3 1 8 16,-4-1-237-16,0 1 22 0,0-3 22 0,-2 4-41 15,-1-2 13-15,4 0 2 0</inkml:trace>
  <inkml:trace contextRef="#ctx0" brushRef="#br0" timeOffset="3246.1082">19675 3349 293 0,'4'-3'287'0,"-1"2"-46"0,-1 0-10 15,-2-1-32-15,6-1-17 0,-5 2-20 0,1 1-21 16,2 0-3-16,-3 0-18 0,3 0-16 0,-1 1-9 15,1 4 4-15,1-3-7 0,-3 3 2 16,7 7-20-16,1-2-2 0,-2 1-17 16,-3 0-15-16,5 3 14 0,-2 0-3 0,-1 1 3 15,-2-2-25-15,2-1 10 0,-2-1-12 0,1-4 4 16,-3 0-2-16,1 0-25 0,-1-1 16 16,-1-1-15-16,1-1 9 0,0-1-5 0,0 1 5 15,0-3 17-15,-1 2-31 0,3-1 10 0,-5 1 14 16,4-3 11-16,-4 0-21 0,0 0 15 15,0 0-21-15,7 0 18 0,5-13-17 16,-4 2 14-16,0 1 25 0,-2-3-11 0,0 4-26 16,0 2 10-16,-2-2 13 0,-2 3-11 0,-1 0 27 15,3 2 15-15,-2 0-28 0,1 1 27 0,-3 0-43 16,2 1-8-16,-1-1 2 0,0 1-1 0,-1 2 11 16,0 0 4-16,0 0-21 0,0 0 13 15,3 13 5-15,-2-9-9 0,2 1-19 0,-3 3 10 16,3 5 4-16,3 2 4 0,-3-1-19 15,3-4 5-15,1 3-9 0,2-1 42 0,0-1-33 16,1 1 0-16,3-3 5 0,0 1-4 16,1-6 22-16,-3-2-12 0,6 1-36 0,1 2 18 15,1-5 1-15,-11 0 2 0,5 0 9 0,1 0-1 16,-4 0-4-16,12-13 2 0,-17 8 18 0,5-4-11 16,0-2-13-16,-3 0 21 0,-4-3-10 0,0-1 27 15,0 1-17-15,-3 8 8 0,0-3-3 16,0-4-1-16,0 0 18 0,-18-18-12 0,14 15 3 15,-4 4 1-15,0-1-12 0,2 1 1 0,0-1-17 16,-3 1-6-16,4 2 10 0,-4-1 1 16,6 3-2-16,-2 1-34 0,-1 2-27 0,1-2-21 15,1 2-40-15,-5-5-39 0,2 4-74 16,4 2 22-16,-4-2-195 0,3 0 32 0,0 1 29 16,-5-5 24-16,3 0 25 0,4 1-67 0,-1 0 24 15,2 2 22-15,1 1 7 0</inkml:trace>
  <inkml:trace contextRef="#ctx0" brushRef="#br0" timeOffset="3493.4767">20166 3052 520 0,'2'-4'289'0,"-2"1"-35"16,2 2-11-16,-1-4-13 0,2 5-51 0,1-4-16 15,-2 2-3-15,4 0-20 0,-1-2-14 16,9-3-28-16,-3 3 1 0,5-2-23 0,0 2-2 16,-3 0-22-16,-1-4 22 0,4 3-24 0,-4 3-3 15,-3-2-7-15,-1 1 0 0,0 0-3 0,-1 3-26 16,-5-1-45-16,1-2-48 0,3 3 9 16,-6-2-198-16,0 2-123 0,0 0-1 0,0 0 36 15,-11-2 25-15,7 2 14 0,-3 0-1 0</inkml:trace>
  <inkml:trace contextRef="#ctx0" brushRef="#br0" timeOffset="3761.7897">20202 3020 383 0,'-1'1'242'0,"0"2"-19"0,1-1-43 0,-3-1 10 0,3 3-10 15,-1-1-10-15,1 0 5 0,0 2-10 0,0-1-39 16,0 4-2-16,0 0-11 0,0 0-6 15,0 7-7-15,0-1 9 0,0 4-16 0,9 13 0 16,-7-10-7-16,0-2-8 0,-2 0 0 16,0 1-28-16,2-1-14 0,-1-1 2 0,-1-11 4 15,0 4 7-15,0 1-4 0,0-2-28 0,0 5-1 16,0-2-8-16,0 0-11 0,0-2-14 0,0 0-29 16,0-4-28-16,0 0-25 0,0 0-32 15,-10 4 13-15,8-7-204 0,-1-1-81 0,2 0 8 16,-2-3 38-16,1 2 23 0,-2-2-19 15,4-2-4-15</inkml:trace>
  <inkml:trace contextRef="#ctx0" brushRef="#br0" timeOffset="4112.2437">20324 3263 451 0,'5'-4'256'0,"-1"1"-37"16,-1-1 16-16,5 3-30 0,-3-2-21 0,11-1-10 16,-3-2-7-16,-1 6-4 0,0 0-28 15,-12 0-19-15,10 0-21 0,0 0-5 0,3 0 11 16,0 0-18-16,17 14 6 0,-14-9 1 0,-2 5-29 16,0 2-7-16,-3-3 1 0,0 5-7 15,-6-6 14-15,-1 3 4 0,2 6-43 16,-6-1 11-16,0-9-5 0,0 3 8 0,0 7 0 15,-21 15-22-15,16-14 2 0,-5-3 23 0,-1-1-12 16,2-2-22-16,0 1-2 0,1-4 5 16,2-6 6-16,-2 3-17 0,3-2-26 0,1 0-2 15,-1-1-27-15,1 0-14 0,1-1-30 0,0-1-49 16,-1 0 13-16,4-1-95 0,0 0-89 16,0 0-71-16,0 0 25 0,-9-11 26 0,9 5-2 15,0-1 27-15,1 1 7 0</inkml:trace>
  <inkml:trace contextRef="#ctx0" brushRef="#br0" timeOffset="4513.2885">20735 3244 262 0,'3'-6'336'0,"0"2"-33"0,-1 1-43 15,-2-1-3-15,1 0-20 0,-1 0-12 16,0 1-27-16,-1-1-42 0,1 1-17 0,-2 1-8 15,-1-1-30-15,2 1 27 0,-3 2-51 16,1 0 4-16,-1 0 4 0,-1 0-31 16,0 2 6-16,-8 8-12 0,-1 0-12 0,-2 4-6 15,4 0 2-15,-2-2 4 0,3 3-12 0,-2 2 11 16,3-3-13-16,-2-3 20 0,4 3-31 0,1 2-6 16,2 2 5-16,2-3 6 0,2-3 9 0,1 1-25 15,0-13 7-15,0 9-6 0,14 16 1 16,-5-12 20-16,2-2-12 0,5-2 11 0,-5-7 8 15,6 5 0-15,-3-4-28 0,4 0 25 16,2-1-8-16,1 0-18 0,-12-2 19 0,7 0-17 16,2 0 0-16,3 0 11 0,-4 0 1 0,-2 0-13 15,-2 0-12-15,-2 0 46 0,-2 0-35 16,-3 0 24-16,2 0-3 0,-8 0-8 16,6 0-54-16,-6-7-37 0,12 0-17 0,-12 4-58 15,0 2 15-15,-2-3-149 0,0 2-148 0,-1-2 26 16,1 0 25-16,-2 0 34 0,1 1 26 15,-2-10 13-15,3 4 6 0</inkml:trace>
  <inkml:trace contextRef="#ctx0" brushRef="#br0" timeOffset="4741.4908">20929 3338 446 0,'4'-4'246'0,"9"-3"-3"0,0 1-12 0,-3-1-7 0,3 2-26 16,0-6-10-16,-2 5-26 0,5-2-26 0,-6 2-13 16,0 1-2-16,-1 3-3 0,-3-2-19 15,1 0-25-15,6-2-3 0,2 0-37 0,-5-1-38 16,-2 4-19-16,-2-3-45 0,-3 2 6 0,-1 0-180 16,0 1-88-16,-2-2-46 0,0 5 25 15,0 0 4-15,0-7 11 0,-16-11-2 0</inkml:trace>
  <inkml:trace contextRef="#ctx0" brushRef="#br0" timeOffset="5004.5525">21040 3131 464 0,'-2'-2'247'15,"0"0"-41"-15,0 2-30 0,1 0-4 0,1 0-11 16,-1-1 12-16,1 2-16 0,0-1 12 0,0 2-18 16,0 0-17-16,0 1 20 0,2 2-48 15,5 8 2-15,-3-3 23 0,2 5-38 0,-5-4-3 16,6 3 12-16,-1 3-15 0,-2-1-20 0,2 1 32 15,-3 0-30-15,4 2-15 0,-1-3 5 0,-1 1-6 16,-1 0-1-16,-2 1-1 0,-2 2-2 16,3-2-28-16,-1-3 27 0,-2-3-29 0,0 1-7 15,2-2-11-15,-2-2-23 0,3 0 12 16,-3-1-28-16,3-2-40 0,-3-6-8 0,0 0-26 16,0 8-38-16,0-4 15 0,0-4-182 15,0 0-97-15,0 0 28 0,0 7 28 0,0-1 12 16,-1-7 22-16,1-2 45 0,0 0 7 0</inkml:trace>
  <inkml:trace contextRef="#ctx0" brushRef="#br0" timeOffset="5612.8787">21337 3071 529 0,'3'-2'298'15,"-2"0"-46"-15,1-1-32 0,-1 1-19 16,0 2-16-16,2-2-23 0,-1 2 0 0,1 0-3 16,1 3-23-16,2 3 8 0,4 2-33 0,-2 3-9 15,2 0 3-15,-2 3-22 0,-3 0 9 0,4 1-20 16,1 2-9-16,-2 1 12 0,-1-1-28 16,0 2 0-16,3-1 10 0,-5 2-4 0,0-2-3 15,-1-3-25-15,0 3 18 0,0-1-11 16,-3-7-17-16,3-1 2 0,-3-3-6 0,-1 1 5 15,0-4 37-15,1 2-34 0,-1-1 24 0,0-1 6 16,0 0-6-16,2-1 22 0,-2 0-2 16,0 1-14-16,0-3-2 0,0 0-3 0,-2 0-5 15,1-3-4-15,0 1 18 0,-3 0-6 16,3-4-9-16,1 2-2 0,0-2-3 0,1-1-4 16,-1-4-12-16,0-4-2 0,18-21-2 0,-12 16-2 15,7 4-1-15,-3-1-11 0,2 5 1 0,2 0-12 16,-1 6-6-16,1-4 19 0,-4 4 2 15,0 5 2-15,6-4 0 0,-10 5-1 16,3 0-10-16,4 0-16 0,10 17 30 0,-14-7-8 16,-2-3 8-16,-3 7-20 0,0-3 11 15,-3 2 0-15,-1-13 0 0,0 15 1 0,-10 15-7 16,4-9 1-16,-4-4 1 0,-2 0 5 0,0-1-3 16,-2-2 1-16,0 0 32 0,0-2-12 15,0-2 2-15,2 0-1 0,0-1 6 0,2 0-17 16,-2-3 0-16,6-5-1 0,-1 1 7 0,1 3-13 15,3-5 15-15,-3 2-9 0,4 0-1 0,-2-2 0 16,4 0 5-16,0 0-2 0,0 0-44 16,0 0-32-16,-8 0-14 0,8 0-60 15,-6 0-66-15,6 0 20 0,-14-7-300 0,10 3 37 16,1 0 32-16,-5-6 49 0,-4-2-3 0,8 3 35 16,-1 1 20-16,1 2 24 0,0 2 4 15</inkml:trace>
  <inkml:trace contextRef="#ctx0" brushRef="#br0" timeOffset="6580.3384">19661 4407 494 0,'-2'-5'262'0,"-1"1"-23"15,2 0-25-15,-2 0-5 0,3 0-17 0,0 0-35 16,-2 4 8-16,2-4-39 0,-3 3-19 0,3-1-17 16,0 0 6-16,0 4 3 0,-1 0-6 15,1 1-5-15,0 1 10 0,0 2-17 0,0 2-26 16,-3 11 13-16,3-11-14 0,0 7-2 0,0 2-3 15,0-1-27-15,0 3 32 0,0 0-33 16,0-2-4-16,0 0 11 0,0-1-2 0,9 15-12 16,-5-21 8-16,-1-3-9 0,-1 1 3 0,2-2 15 15,0-1-7-15,6 3-16 0,-3 0 25 16,0-4-11-16,0-1-21 0,-1-2 7 0,-6-1 10 16,7 0 13-16,-7 0-9 0,9 0 21 15,13-10 2-15,-11 0-34 0,-1 1 9 0,-1-3 38 16,0-1-19-16,0 4-6 0,-5 4 14 0,-2-3-18 15,-1 1 20-15,2 1 4 0,-3 0-4 0,1 4-7 16,1-1-3-16,-2-1 11 0,0 1-8 16,0 0-14-16,1 3-25 0,-1-2 0 0,0 2 0 15,0 0-1-15,0 5 17 0,-1 1-23 0,1-2 1 16,0 1-1-16,0 2 19 0,0-1 0 16,1 3 0-16,-1-3-5 0,11 15-3 0,-1-10 1 15,0 3 6-15,1-6-1 0,2-1 10 0,1 3-2 16,0-6-3-16,0 0-5 0,4-1-2 15,-10-3-1-15,1 0 16 0,5 0-12 0,1 0 9 16,20-11 13-16,-19 5-2 0,-4 4-2 0,3-9 13 16,-4 1 0-16,-1-3-6 0,2-1 7 0,-5 0-26 15,2-3 17-15,-5 0-1 0,2-2 1 16,-4 0-12-16,-2 5 3 0,0 1-10 0,0 2 7 16,2-9 16-16,-2 13-16 0,0-5-13 0,0 0 3 15,0 0 7-15,-11-8-21 0,8 13-21 16,0 0-13-16,0-2-4 0,2 5 4 0,-1 0-121 15,2-1-19-15,-6-1-43 0,4 0-49 16,2 0 26-16,-4-7-225 0,0 0-8 0,0-2 53 16,2 2 12-16,2-5 28 0,0 5-10 15,0 4 25-15,0 0 11 0,0-5 0 0</inkml:trace>
  <inkml:trace contextRef="#ctx0" brushRef="#br0" timeOffset="6787.0673">20177 4116 359 0,'1'-1'349'0,"3"-4"-64"0,0 2-21 16,-1-1-25-16,0 1-28 0,1 1-7 0,0-3-23 15,-3 3-16-15,3-1-7 0,11-3-3 16,-3-3-37-16,0 2-11 0,4 1 3 0,-1-1-14 16,3-1-1-16,-1 2-41 0,-3 1 5 15,1-1-1-15,-2 3-20 0,-3 1-35 0,-4-3-32 16,1 3-29-16,-4 0-68 0,3 1 10 0,-6-1-241 15,0 2-61-15,0 0 28 0,0 0 48 16,-9-2 16-16,1 2 15 0,3-2 5 0</inkml:trace>
  <inkml:trace contextRef="#ctx0" brushRef="#br0" timeOffset="7060.5924">20278 4068 565 0,'-3'5'241'0,"2"-2"-31"0,1 1-8 0,0 0 12 15,0 0-12-15,-3 0-7 0,5 2-15 16,-2-1 2-16,0 3-1 0,0 1-19 16,0 5-33-16,0 0 18 0,0 3-33 0,0 0-3 15,0-1-14-15,10 16 26 0,-9-16-14 0,0 3-36 16,-1-2-13-16,3-1-7 0,-3-7 9 0,0 1-5 16,0 5-14-16,0 1 4 0,0-1-31 15,0-1 16-15,0-2-43 0,0-3-13 16,0 0-46-16,0 0-19 0,0-2-44 0,0-7-38 15,0 9 16-15,0-9-153 0,0 7-113 0,0-7 40 16,0 0 26-16,1 3 24 0,4-4 37 0,8-5-16 16,0-1 27-16</inkml:trace>
  <inkml:trace contextRef="#ctx0" brushRef="#br0" timeOffset="7796.206">20749 4291 247 0,'5'-6'373'0,"-2"1"-65"0,0 0-31 0,-2 0-6 15,0 1-38-15,0-1-2 0,1 1 3 16,-2-2-42-16,0 1 1 0,0 5-41 0,0 0-6 16,0-7-26-16,0 0-15 0,0 7-27 15,-12-14 21-15,7 12-18 0,0 1-19 0,-1 0-4 16,-2 2-8-16,-6 0 3 0,2-1-15 0,-14 7 15 15,9 2-10-15,-1-3 2 0,4 1-28 0,-1 3 13 16,-1 1-30-16,1 1 38 0,2 0-22 16,-1-1-1-16,4 3-4 0,-3-1-14 0,2 3 38 15,2-3-31-15,2 3 16 0,1 0-25 16,-1 0 4-16,4-1-1 0,3-1 26 0,-2 4 8 16,2-5-44-16,0-13 11 0,0 13 13 0,13 14-3 15,-5-12-15-15,1-3-13 0,1 1 5 0,-1-1 22 16,4-2 2-16,-1 0-12 0,1-2-8 15,4-1 7-15,1-1-10 0,1-2 17 0,-1-1 28 16,0 1-19-16,2-3-13 0,1-1 0 16,-2 1 12-16,-10-1-18 0,5 0-10 0,4 0 52 15,18-13-29-15,-16 7 3 0,0-1 6 0,-2-1 0 16,0-2 1-16,-2 0-13 0,1-5 6 16,-2 2 19-16,-1-3-20 0,-3-5-2 0,-1-1 0 15,-2 2-3-15,-4-1 17 0,0 2-21 0,-2-2-2 16,-2 10 18-16,0-4-16 0,-10-20 11 15,2 17-3-15,-2-1-10 0,-3 7 20 0,4-3-4 16,-2 1 0-16,-1-1-19 0,-2 3 8 16,3 4 1-16,0 2-8 0,1 2-4 0,1 3-18 15,2 1 7-15,7 0 10 0,-8 0 2 16,-1 0 1-16,3 0-6 0,-13 10 10 0,6-3 11 16,2 4 19-16,0 2-22 0,3-1-20 0,1 1 17 15,0 3 1-15,2 1-17 0,3-1 35 0,2 3-22 16,-3 0-8-16,3 1 13 0,0-11 18 15,0 7-31-15,0 3 16 0,14 20-18 0,-6-17 31 16,-4-3-30-16,5 2-6 0,-1-1 39 0,-1 3-24 16,-1-3-9-16,5 4 19 0,-1-4 6 15,-5-1-41-15,0 0 29 0,1 5 9 0,0-6-19 16,2-4 4-16,-4 2-5 0,-1-6 14 0,-1 0-32 16,0-3 14-16,-2-1 11 0,2-4-17 15,0 3-31-15,-1-2 5 0,-1-1-30 0,0-1-3 16,0-1-28-16,0 0-40 0,0 0-38 0,0-1 16 15,0-1-109-15,0-2-119 0,1-2-14 16,0 0 28-16,3-16 25 0,1 0 53 0,-1-3-7 16,2-3 8-16</inkml:trace>
  <inkml:trace contextRef="#ctx0" brushRef="#br0" timeOffset="8144.2766">21241 4166 812 0,'2'-3'331'0,"-1"0"-48"15,0 0-10-15,2 3-53 0,-2-2-16 16,-2 2-9-16,1 2-38 0,-3-2-22 0,1 3 21 16,-1 2-32-16,-8 5 23 0,7 4-49 15,-4-2 12-15,7 0-14 0,-6 5-10 0,-1 1-10 16,1 1 11-16,1 0-7 0,1 2-41 0,0 2 19 15,-2-2-3-15,3 1-6 0,-1-1-2 16,5-11-4-16,0 5-8 0,0 2-3 0,0 1-4 16,0 1-2-16,0-1-3 0,0 0 4 15,0 1-2-15,13 13-8 0,-7-16-25 0,1-4 22 16,1-2-35-16,-3 1-29 0,2-6-10 0,-2-2-19 16,2 3-38-16,-1-3-21 0,-1-1-24 15,2-1 13-15,-4-1-104 0,1 1-88 0,-4-1-70 16,0 0 35-16,0 0 27 0,16-11 22 0,-14 7 10 15,-2-2 38-15,8-11 14 0</inkml:trace>
  <inkml:trace contextRef="#ctx0" brushRef="#br0" timeOffset="8414.5325">21300 4359 550 0,'4'-14'320'0,"-1"4"-24"0,-2 3-42 15,2-1-16-15,-2 1 0 0,-1 1-15 16,4 2-33-16,0-1-31 0,-1 2-22 0,5 0-15 15,-4 2 16-15,2-1-32 0,2 1-2 0,-8 1-18 16,6 0 19-16,6 0-29 0,16 13-11 16,-14-4 11-16,0 4-19 0,-5-2 15 0,-1 0-5 15,-2 4-29-15,-3 2 7 0,-3-4 16 16,0 1-7-16,0-7-18 0,0 5-41 0,-12 15-21 16,6-12 9-16,-2 0 2 0,-2-1-32 0,1-1-26 15,2-6-23-15,-3 2-2 0,4-2-21 0,1-2-7 16,-2-1-25-16,3-3 15 0,2 1-85 15,2-2-13-15,0 0-58 0,0 0-48 0,0 0-19 16,-13-10 25-16,13 4 15 0,2-3 12 0</inkml:trace>
  <inkml:trace contextRef="#ctx0" brushRef="#br0" timeOffset="8664.9271">21424 4295 537 0,'3'-5'267'0,"-3"1"-34"0,2 0-11 0,1 4-25 16,-3-2 0-16,1 1-23 0,2 0-21 15,-3-1-14-15,2 2-33 0,-2 2 16 0,0 2-30 16,-2-2 25-16,2 4-13 0,0 2-24 0,0 8-14 16,0-10 0-16,0 6 0 0,-9 16 5 15,9-15-32-15,0-4 8 0,0-1-26 0,0 5 22 16,0-1-19-16,0 1-1 0,0-3-10 16,15 17 2-16,-9-15-3 0,0-5-22 0,-2-1-6 15,2-2-23-15,-2 0-19 0,1-4-30 16,1 3-21-16,1-3-7 0,-7 0 11 0,10 0-86 15,15-15-52-15,-12 6-94 0,1-4-28 0,-1-3 53 16,1-2 27-16,0-3 12 0,-2 2 8 16</inkml:trace>
  <inkml:trace contextRef="#ctx0" brushRef="#br0" timeOffset="8959.3561">21655 4155 269 0,'0'-5'400'0,"-2"-3"-84"0,1 5-25 16,1-2-40-16,0 1-51 0,0 2-10 0,0-1-20 15,1 1-18-15,2 2 6 0,-1 2-45 16,5 1-7-16,8 5 9 0,-2 1 17 0,3 6-13 16,1 4-41-16,0-2 2 0,-4 3-29 0,1-1 17 15,-2 5 4-15,1-4-13 0,-1 2-17 16,-3 0 0-16,-1 5 3 0,-1 1-5 0,-5-1 10 16,1 0-20-16,-3-2 36 0,0-12-9 15,0 6-35-15,-18 20-8 0,8-16 12 0,-2-4-1 16,1 1-26-16,-2-1-9 0,1-8-26 15,-1-1 32-15,0 0-45 0,0-2-10 0,4-3-11 16,-1-3-45-16,-2 0-20 0,12-2 11 0,-6 0-146 16,-3 0-108-16,-9-13 30 0,7 4 23 15,1 0-35-15,-2-3 55 0,5-4 18 0,4 0 16 16,3-5-25-16</inkml:trace>
  <inkml:trace contextRef="#ctx0" brushRef="#br0" timeOffset="9215.053">22088 4232 607 0,'5'0'350'0,"-2"0"-38"0,-1-2-54 0,1 4 5 15,0-4-36-15,0 1-33 0,1-2-8 0,1 2-37 16,0-1 40-16,0 0-53 0,13-2-23 15,1 0-10-15,-3-2 10 0,3 3-40 0,-2-5-1 16,-4 5-10-16,4 1-38 0,-2 1-30 16,-6-1-23-16,3-4-29 0,-2 0-45 0,-6 1-59 15,4 0 15-15,-4 0-243 0,-2 1-21 0,-2-2 55 16,0 1 9-16,0 5 24 0,0 0 13 0,0-8 10 16</inkml:trace>
  <inkml:trace contextRef="#ctx0" brushRef="#br0" timeOffset="9476.0579">22211 4067 371 0,'0'3'294'16,"1"0"-49"-16,-1 2 15 0,3 1-47 0,3 8 1 16,-5-3-12-16,-1 0-22 0,6 5-23 0,1 1 2 15,-3-3 1-15,1 3-7 0,-2 0-35 16,-1 0-34-16,3 3 23 0,-5-1-11 0,0-10-33 15,0 4-2-15,0 3-2 0,0 2-14 16,0-1 36-16,0-2-48 0,0-1-12 0,-14 9-3 16,14-14-22-16,-1-2-35 0,-2 2-27 0,1-5-47 15,2 1 11-15,-3-2-105 0,2 1-123 16,-1-2 26-16,2 0 23 0,-2-4-72 0,1 0 23 16,-1 2-41-16,1-4 9 0,0 0 59 0</inkml:trace>
  <inkml:trace contextRef="#ctx0" brushRef="#br0" timeOffset="10026.093">22561 3851 473 0,'4'-1'385'0,"-2"-3"-95"0,1 4-41 0,1 4 9 15,1-1 4-15,-4-2-50 0,3 5-24 0,6 9-7 16,-1 1-16-16,0 0-16 0,-2 3 3 16,1 0-18-16,-1 2-26 0,1 1-14 0,-3-5-20 15,2 6 4-15,0-6 9 0,0 5-20 0,-1 1-17 16,-3-3-5-16,4 0-6 0,-4 0 5 16,3-4 4-16,0 0-24 0,-2-2 13 0,-2-3-5 15,1-2 14-15,-2-5-6 0,-1 1-3 0,0 0-18 16,5-1 15-16,-5-2-3 0,0 1-4 15,0-1-2-15,0-2 33 0,0 1-1 0,0-2-12 16,0 1 9-16,-2-1 4 0,1-3-11 0,1 0-16 16,0 1-9-16,0-3 26 0,0-1-5 0,3-8-5 15,-3 6-14-15,9-17-21 0,-2 6 27 16,0 4-14-16,1 9-9 0,2-5-15 0,-1 2 17 16,3 0 12-16,-5 5 5 0,2 1-27 15,-1 4 3-15,0-2 0 0,-8 2-25 0,7 0 42 16,-2 0-13-16,7 10-1 0,1 0-18 0,-3 0 32 15,-2 1-9-15,-6 0-27 0,3-2 16 16,-2-2 21-16,-3 2-8 0,0 0-5 0,0 0 1 16,-13 17-20-16,7-11 20 0,-3-2-9 15,-1-1 5-15,-1 1-11 0,0-2 25 0,-3-1-26 16,1 0-4-16,4 1 3 0,-6 0-47 0,0-5-50 16,-4 1-45-16,-1-4-42 0,2 6 19 0,-6-9-274 15,-2 3-12-15,1 1 34 0,-1-2-25 16,-1 1 31-16,-5-1 55 0,3 2 18 0,-2 0 54 15,-1 1 14-15,-3 3 5 0</inkml:trace>
  <inkml:trace contextRef="#ctx0" brushRef="#br0" timeOffset="11091.4234">19866 5467 299 0,'2'-4'242'0,"0"1"-41"0,2-1-38 0,1 1-1 15,4-7 5-15,3-2-16 0,5 2-6 0,-2-2-11 16,1 1-16-16,-1-1-16 0,2 4-5 0,5-3-12 16,-3 0-11-16,2 1-12 0,-1-2 7 15,3 2-25-15,-2-1 23 0,3-1-25 0,1 0 15 16,2 2-15-16,0 1 5 0,-4-2-21 15,5 1 6-15,-5 2 4 0,6-1-7 16,-2 1 1-16,-1 4 1 0,0-3 4 0,-1 1-5 16,-1 5 13-16,-1-3-19 0,0 1 1 15,-1 1-12-15,-2 1 8 0,-2 0 5 0,5-2-13 16,-5 2 18-16,-8 1-19 0,3 0 21 16,2 0 3-16,3 0 4 0,3 0-15 0,-2 0 3 15,3 0-9-15,22-9-1 0,-23 6 22 0,2 0-21 16,-2-1-4-16,2-1-6 0,-1-2-3 0,1 3 17 15,-2-1-12-15,4-4 4 0,-3 3 7 16,0-1 5-16,2 0-23 0,-3-2 8 0,-1-1-16 16,7-1 14-16,-4 4-7 0,-1 0-1 0,2-4 17 15,-2 3-3-15,2-2-16 0,-1 3 0 16,3-4-6-16,-6-3 25 0,3 6-21 0,5-3 26 16,-4 1-11-16,1 1-4 0,2-1-15 15,-3 1 4-15,-1 3 2 0,-4 1-4 0,1 0 16 16,-2 0-12-16,2 0 1 0,-5 3 13 0,3-2-9 15,0-1 30-15,-2 1-4 0,3-1-27 0,-1 0 21 16,2 3 12-16,-4-2-17 0,1-1-13 16,2 2-2-16,0 0 22 0,0 0-1 0,2-2-10 15,-1 5-13-15,3-7 6 0,-1 3-10 16,2-3 34-16,-1 1-20 0,2-1-14 0,-2 1 8 16,-1 0-11-16,-1 4 4 0,1-5 1 15,-2 1-7-15,-2-1 17 0,3 2-4 0,-1 0 7 16,-1-5 44-16,-1 3-29 0,0 3-2 0,1 0 16 15,-2-4-4-15,1-1-5 0,0 2-3 0,-2 2-3 16,2 1-2-16,-9 0 41 0,4-1-7 16,0-2-2-16,-2 2 13 0,-3 3-1 0,-2 0 12 15,1-1 9-15,-4-1-14 0,0 2 2 0,2 1 8 16,-3-1-6-16,0-1-9 0,2 3-1 16,-2-2-5-16,0 2-5 0,0-2-10 0,-2 2 0 15,3-3-16-15,-2 2 7 0,2 0-13 16,-2 1 10-16,-1 0-14 0,0 0-16 0,0 0-3 15,0 0-12-15,0 0-32 0,0 0-22 0,0 0-27 16,0 0 8-16,0 0-111 0,8-10-34 16,-8 7-60-16,1-2 28 0,-2-1-267 0,3 1 51 15,-2-1 36-15,0-2-36 0,0-3 32 0,0-5 53 16,0-1 52-16,17-25 20 0,-10 17 4 16,1-4 27-16</inkml:trace>
  <inkml:trace contextRef="#ctx0" brushRef="#br0" timeOffset="17456.018">26718 1169 210 0,'0'0'191'0,"15"0"-22"0,-15 0-52 16,0 0-12-16,30 23 4 0,-21-21-17 0,-5 0-6 15,6 4 7-15,4-6-7 0,-2 2-18 16,-3 2 6-16,1-1 10 0,0 0-20 0,-1-3-13 16,-1 5 13-16,2 2-45 0,3-6 32 15,-3 10-2-15,-1-4-3 0,3 0-25 0,-3 0 23 16,5 1 2-16,-2-1-25 0,-1 1 14 16,1-1-4-16,-3 3 9 0,4-3-27 0,-3 1 11 15,-1-1-30-15,-2-1 14 0,5 3 24 0,-3-4-11 16,-1 0-10-16,-3 0 0 0,2 0 4 0,-4-4-13 15,3 1 20-15,-5 1-2 0,3-2-9 16,-2 2-21-16,2-2 5 0,-1 1-4 0,-2-2-1 16,0 2-18-16,-1-2-44 0,0 0 7 15,0 0-155-15,0 0-80 0,0 0-55 0,13-12 17 16,-10 8-48-16</inkml:trace>
  <inkml:trace contextRef="#ctx0" brushRef="#br0" timeOffset="17805.9192">27141 1080 359 0,'1'-4'251'0,"1"-3"-29"15,-8 4-28-15,5-1-32 0,-1 3-2 0,4 1-44 16,2-2-3-16,-4 1-15 0,1 2-10 16,1 4-12-16,-2 0 0 0,-2 3 4 0,1 4-23 15,-5 1 0-15,6-7-8 0,-2 19 0 0,-2-6-6 16,1 3-3-16,-1-2-3 0,2-5 7 0,-4 3 1 15,-3 3-13-15,4 0 10 0,-1-2-25 16,-1 1 16-16,2-1-5 0,-2 2-7 0,1-2-6 16,-1 0 5-16,2-3 11 0,-2 1-3 0,-1-2 11 15,3 0-3-15,1-1-26 0,0-4 9 16,-2 0-2-16,3-2-5 0,0-3 3 0,0 1 4 16,2-1-2-16,-1-1 10 0,2-1-18 0,-1 0 6 15,0 0-14-15,1 0-5 0,-1 0-12 16,1-2 12-16,-3 2-39 0,3-2-14 0,-3 0 15 15,3 0-42-15,-1-1 6 0,2 0-108 16,-1-1-8-16,2-3-90 0,-1 0-66 0,2 0 2 16,8-10 20-16,0-1-29 0</inkml:trace>
  <inkml:trace contextRef="#ctx0" brushRef="#br0" timeOffset="18094.6117">27275 1295 464 0,'2'-1'256'0,"-3"1"-33"16,3-2-35-16,0 4-32 0,-1-4-10 0,2 4-27 16,1-2 3-16,-4 2-7 0,2 3-9 0,-1 0-22 15,3-2-12-15,1 9 16 0,4 1-4 16,-2-1-12-16,-4 3-3 0,4-5-9 0,-1 3 0 16,1 2 12-16,-4-5-6 0,3 5-10 15,-3-6-9-15,4 2 5 0,-4-2-13 0,0 1-10 0,2-4-7 16,-3-1 11-16,-1 2 2 0,1 0-12 15,0-3 13-15,0 0-10 0,-2 1-5 16,2 0-6-16,-1-2-11 0,0 1 5 0,0-1-24 16,-1 1-19-16,0-1-15 0,0-2-13 0,0-1-19 15,0 0 10-15,0 0-142 0,-2 4-106 16,-2-6-84-16,3-3 33 0,-2 1 24 0,-2-11 16 16,-1 1 13-16</inkml:trace>
  <inkml:trace contextRef="#ctx0" brushRef="#br0" timeOffset="18260.6149">27354 1227 383 0,'-3'0'216'0,"3"0"-6"0,0-3-23 0,0 6-35 16,2-3-5-16,-4-1-34 0,2 2-5 16,0-2-24-16,2 2-5 0,-1 1-15 0,-4 2-27 15,3 0-47-15,-2 4 0 0,1-1-129 0,-3-2-175 16,0-3 23-16,-1 3 14 0,0 0-16 15</inkml:trace>
  <inkml:trace contextRef="#ctx0" brushRef="#br0" timeOffset="19487.6126">26441 4759 458 0,'0'0'270'15,"0"0"-36"-15,0 0-11 0,-15 0-3 0,15 0-25 16,0 0-4-16,0 0-25 0,0 0-11 16,0 0-27-16,0 0-4 0,0 0-4 0,0 0-1 15,0 0-37-15,0 0-16 0,0 0-5 0,0 0 9 16,0 0-11-16,0 0-10 0,0 0 10 0,0 0-20 15,0 0 7-15,-12 21 10 0,17-7-23 16,-1-4 1-16,1 8-10 0,1-4 15 0,0 2-7 16,-1-1-12-16,0 0-8 0,-1-5-5 15,0 0 13-15,0-2-4 0,-2-1 2 0,2 0-1 16,0 0 5-16,0-4-12 0,-3 2 10 0,3-2 0 16,-2 3-20-16,1-3 37 0,-2-1-27 0,3-1 28 15,-1 1-8-15,2-2-19 0,-5 0 8 16,0 0-4-16,7 0 0 0,11-18 16 0,-8 7-3 15,1-3-7-15,-5 5 15 0,-2 0 19 16,-1 3-5-16,-1 2-5 0,2 1-4 0,-2-2 20 16,0 1-2-16,-1 0-6 0,0 1 12 0,2 0-26 15,-2 0-3-15,0 2-13 0,-1-1 15 16,2 1-4-16,-2 1-45 0,0 0 1 0,0 0 1 16,0 0 23-16,7 11-2 0,-5-5 2 0,0-1 4 15,4 9-12-15,1 1 3 0,-1-5 6 0,2 1 0 16,3 0-37-16,-2-2 2 0,4-3 41 15,-1-1-3-15,-1-4-1 0,-2 2-6 0,12-3-2 16,-12 0 0-16,6 0-9 0,16-15 20 16,-12 14 4-16,-4-4-18 0,-1-2 13 15,-2 4 7-15,-1-7-8 0,1-2 8 0,1 0-11 0,-6-1 9 16,0 1-18-16,-5 2 15 0,4-4 14 16,-2 3 0-16,-4 0-1 0,0 1-3 0,0 3-22 15,0 7 14-15,0-6-8 0,0 6-6 16,0-9 0-16,0 2 4 0,-12-5-2 0,5 2-21 15,1-1-11-15,2 4-10 0,1 1 2 0,-2 0 4 16,0 2 1-16,1 0-86 16,1 0 8-16,0 2-37 0,0-3-19 0,1 4-3 15,-2-4-35-15,3 3-33 0,-2-2 20 0,1 0-172 16,2 0-67-16,-5-1 50 0,3-1 26 0,2 2-39 16,0-4 26-16,0 8 50 0,0-7 44 15</inkml:trace>
  <inkml:trace contextRef="#ctx0" brushRef="#br0" timeOffset="19696.2184">26861 4542 367 0,'9'-8'272'16,"-1"0"-23"-16,0-3-16 0,0-1-10 0,4 1-2 15,1 1-39-15,3-2-24 0,-4-1-7 16,1 3-28-16,4-2-19 0,-3 2 0 0,0 1-20 15,-5 3-19-15,-3 1-23 0,2 2-22 16,-3-1-23-16,-1 2-40 0,0 0-30 0,-2 0 6 16,-2 2-72-16,3-1-37 0,-3 1-68 0,0 0-95 15,0 0 25-15,0 0 19 0,-10-3-11 16</inkml:trace>
  <inkml:trace contextRef="#ctx0" brushRef="#br0" timeOffset="19971.2686">27010 4400 519 0,'-1'2'150'0,"0"-2"23"0,1 2-25 0,0 1 10 15,1-3-3-15,-2 2-15 0,1 0-11 16,0 2 5-16,0 0 18 0,0 0-29 0,2 2 7 16,-1 0-8-16,-1 0-16 0,0 1 16 0,0 2-24 15,0 4 7-15,9 15-7 0,-2-11-9 0,-5 0 1 16,1-1 6-16,-1 0 9 0,3-2-30 16,-3-2-7-16,-1 0 6 0,-1-3-21 0,1 2 10 15,-1-11-33-15,0 8 15 0,0 0-21 0,0-1 9 16,0 0-4-16,11 14-20 0,-11-10 26 15,2-3-35-15,-2 2 28 0,3-3-37 0,-2 0-23 16,-1-7 3-16,0 0-34 0,0 6-14 16,0-6-16-16,0 5-48 0,0-5 14 0,0 7-107 15,0-7-113-15,0 0-54 0,0 0 28 0,2 8 23 16,-2-9 22-16,0 1 37 0,2-5-8 0</inkml:trace>
  <inkml:trace contextRef="#ctx0" brushRef="#br0" timeOffset="20388.7696">27234 4710 516 0,'2'-3'286'15,"0"-2"-36"-15,-1 1-16 0,3-2-8 0,-3 0-14 16,2 4-14-16,-1-4-34 0,7-6-2 16,-2 1-24-16,0 1-33 0,1 4 15 0,2-3-28 15,-2 3-8-15,1 1-18 0,-2 3 31 0,1 0-34 16,-8 2-7-16,8 0-14 0,1 0 11 0,2 0-11 16,17 11-6-16,-16-3 16 0,1 0 5 15,-2 3-32-15,-2 2-7 0,-4-2-4 0,1 3 37 16,-3-2-35-16,0-1 9 0,-3 1-24 15,0-12 5-15,0 8-6 0,0 0 8 0,0 7-4 16,0 0 2-16,-12 14-27 0,6-20 13 0,-2 4-24 16,3-5-7-16,1-4-6 0,-9 5-1 15,7 0-18-15,1-5 0 0,-2-1-21 16,4 0-15-16,-1-2-16 0,4-1 10 0,0 0-40 16,0 0 28-16,0 0-47 0,-8 0-38 0,0-16-18 15,8 9-74-15,2 0-17 0,3-13-16 0,-1 3 13 16,5-2 4-16</inkml:trace>
  <inkml:trace contextRef="#ctx0" brushRef="#br0" timeOffset="20636.7697">27482 4619 448 0,'9'-5'209'0,"-4"0"-23"15,-3-1-11-15,4 1 2 0,-4 5-5 16,1-3-6-16,-1 0-7 0,0 3-16 0,-2 0-30 16,2-2-6-16,-1 2-11 0,-1 0-5 0,-1 2-21 15,0 1-2-15,0 0 0 0,-3 2-23 16,1 1 13-16,-3 5-13 0,-1 3-10 0,-1 0 5 15,4-1 13-15,-2 0-17 0,1-1 9 0,0 4 0 16,1-7-24-16,0 8 16 0,4-4-21 16,0-3 2-16,0-10 8 0,0 8 0 15,0 0-20-15,0-1-1 0,15 13 0 16,-6-11-18-16,1 2-19 0,0-2-24 0,-1-4-25 16,2-1-25-16,0-2 9 0,-11-2-168 0,7 0-100 15,0 0-1-15,2 0 40 0,-3 0 23 0,6 0 13 16,15-15-17-16</inkml:trace>
  <inkml:trace contextRef="#ctx0" brushRef="#br0" timeOffset="20849.706">27714 4752 295 0,'3'-1'318'16,"0"-1"-37"-16,-1 1-34 0,0 1-18 16,0 0-30-16,1 0-5 0,-2 0 30 0,3 1-50 15,-2 2-16-15,1 0 12 0,-3 1-30 16,2-2-12-16,0 4 5 0,-1-1 3 0,1 1-13 15,2 8-47-15,-1 3-20 0,0-7-9 0,-2 2 17 16,-1-4-19-16,1 0-28 0,0-2-17 16,1 0-22-16,-2-2-35 0,0 0-24 0,0 2-32 15,0-6 5-15,0 0 8 0,0 0-136 16,0 0-78-16,0 0-100 0,0 0 26 0,-3 9 43 16,2-12 32-16,0 0 11 0,-1-3 0 0</inkml:trace>
  <inkml:trace contextRef="#ctx0" brushRef="#br0" timeOffset="20999.4661">27681 4674 473 0,'-2'-4'211'0,"0"0"-4"0,0 1-29 0,0-1-23 16,2 0-26-16,-1 1-5 0,-1-1-19 16,1 1-10-16,1 0-54 0,0 0-38 0,0 0 2 15,1 2-108-15,-1 0-92 0,0-3-125 0,0 2 24 16,0-2 11-16,0 4-23 0</inkml:trace>
  <inkml:trace contextRef="#ctx0" brushRef="#br0" timeOffset="22319.5645">27211 4799 351 0,'0'0'161'0,"0"0"26"0,0 0-43 0,0 0 38 15,0-14-30-15,0 14 6 0,0 0-8 0,0 0-18 16,0 0-30-16,0 0 1 0,0 0 8 16,22-24 2-16,-22 23-18 0,0 0-2 0,0 1-15 15,0 0-20-15,-3-2 6 0,0 2-15 0,2-2 2 16,-1 2-16-16,-1 2 5 0,-1-2-2 0,-1 2-7 15,-1-2-10-15,-1 2 2 0,-8 4 2 16,1 1-11-16,0 3 9 0,-1-3-1 0,2 1-13 16,5 0 3-16,0-5 0 0,-3 6 6 0,2 4-8 15,1-3 1-15,3-1 0 0,0-1-11 16,4-3 1-16,-2 3-9 0,1-2 21 0,2 0-8 16,-2-1 9-16,1 0-19 0,1-5 9 0,0 0 0 15,0 8-2-15,0-1-9 0,14 10 17 16,-9-9-19-16,5-4 5 0,-3 0-3 0,6 3 13 15,-6-4-6-15,2 1 3 0,-1-1 9 0,0-3 1 16,-8 0-18-16,8 0 2 0,-1 0 6 16,-1 0 3-16,3 0 0 0,13-12 7 0,-12 7-11 15,3-2-5-15,-7 1 11 0,0 0 11 16,0-1-19-16,3-3-9 0,-5 1 7 0,0 0 14 16,-4 2-3-16,1-1 10 0,-1 2-3 0,2 2 7 15,-2 0-17-15,0-1 22 0,0 5-21 0,0 0-6 16,0-7 8-16,0 7 8 0,0-8 7 0,0 8-5 15,0-7-14-15,0 7-6 0,0 0-3 16,-10-13 0-16,9 11-1 0,0 2-2 16,-1 0 9-16,0 5-7 0,-2-4 7 0,3 4 15 15,-1 1-20-15,0-2 2 0,1 0 2 0,-2 3 5 16,3 1 2-16,-1-1-12 0,1 2 11 16,0 0 10-16,0 6-11 0,0-3 3 0,0 2 4 15,0-3-5-15,0 4-20 0,0-1 10 16,0-3 2-16,0 0-14 0,0 0-18 0,0-3-26 15,0-2 5-15,0 1-67 0,0-7-7 16,0 7 10-16,0-7-97 0,0 8-102 0,0-8-36 16,0 7-9-16,0-7 26 0,7 7 4 0,-7-11 28 15</inkml:trace>
  <inkml:trace contextRef="#ctx0" brushRef="#br0" timeOffset="22702.3219">27348 4642 246 0,'0'-6'273'0,"-3"4"-18"0,3-3-53 15,-1 2-4-15,-1 0-18 0,2-1-21 16,0 2-27-16,0 0-17 0,-1 2-7 0,0 0-7 15,0 2-2-15,-2 3-14 0,-1-3-13 0,3 3-7 16,-1 0 11-16,-4 9-9 0,0 1-12 16,5-2-6-16,-5 3 3 0,4 1 2 0,-6 1-7 15,6 2 14-15,-2 0-7 0,1-2 0 0,1 2-2 16,1 2-26-16,1-2 26 0,-2-1-33 16,2-8 1-16,0 4 2 0,0 3-3 0,0 1 13 15,0 0-15-15,11 17-7 0,-5-17 15 0,-2-5-17 16,-1 0 17-16,6 1-22 0,-1-2-11 15,2 0 9-15,1-1-21 0,0-5-19 16,1-1-10-16,-3-2-5 0,1-1-35 0,0-1 8 16,-1-2-80-16,0 0-20 0,4 0-59 15,0 0-92-15,20-15 22 0,-14 6-66 0,-4-2 19 16,1-1 53-16,2-5 2 0</inkml:trace>
  <inkml:trace contextRef="#ctx0" brushRef="#br0" timeOffset="23086.0592">27803 4482 439 0,'-3'-5'311'0,"3"1"-21"0,0 0-31 15,-1 0-44-15,1 2-20 0,0-1-15 0,0 2-41 16,1-1-3-16,-1 2-9 0,4 0-12 0,-1 0-33 15,2 3 6-15,5 4 12 0,3 4 2 16,0 0-39-16,2 2 1 0,-2 0 22 0,3 4-10 16,0-1-20-16,3-3-9 0,-4 4 21 15,0 0-14-15,-2 3-23 0,4-1-1 0,-9 6 4 16,1-6-7-16,-2 1 1 0,-4-1 11 0,-1 3 6 16,2-2 9-16,-4-9-41 0,0 4 1 15,-11 24 2-15,2-19 6 0,2 0-24 16,-1-2 22-16,-4-2 12 0,3-4-19 0,1 4-14 15,-2-7-10-15,2-2-9 0,4 2 4 0,-1-4-32 16,0-1-17-16,0 0-30 0,0-4-10 0,0 0 10 16,5 0-137-16,0 0-68 0,-10-8 23 15,8 3-148-15,-3-11 27 0,1-2 88 16,2-1 21-16,2 9 15 0,0-6 7 0</inkml:trace>
  <inkml:trace contextRef="#ctx0" brushRef="#br0" timeOffset="23308.9142">28149 4553 814 0,'5'-2'271'16,"-1"-1"-10"-16,1-1-34 0,8-2-21 0,-1 0-29 15,3-3-24-15,-2 6 9 0,-2-7-41 16,6 3-36-16,-6 1-21 0,2-1-29 0,-5 1-16 15,-2 0-32-15,0 1-44 0,-3 2 4 16,1-1-115-16,-3-1-58 0,-1 1 18 0,0 4 17 16,0 0-160-16,0 0 23 0,0-7 12 0,-11-3 8 15</inkml:trace>
  <inkml:trace contextRef="#ctx0" brushRef="#br0" timeOffset="23520.1895">28237 4396 409 0,'-1'-1'233'0,"0"-2"-28"0,-2 2-45 16,3 1 4-16,0 0-14 0,0 3 14 15,2-1-12-15,-1 2-3 0,-1 3-1 0,1-3-31 16,0 4 16-16,3 9 9 0,1-1-29 16,-1 2-27-16,-1 1 7 0,2-1-18 0,-1 1 13 15,-3-3-29-15,-1-5-10 0,0 3 29 16,0 3-26-16,0 0-13 0,0 2-1 0,0 0-2 16,0-3-13-16,0-4-42 0,0 1-26 15,0-4-50-15,0 0 8 0,0-4-146 0,0-5-155 16,0 7 1-16,0-7 51 0,0 0-8 0,0 7 33 15,4 0 1-15</inkml:trace>
  <inkml:trace contextRef="#ctx0" brushRef="#br0" timeOffset="24107.0963">28479 4288 676 0,'3'-4'272'0,"-2"0"-43"16,1 3-38-16,0 0-14 0,0 1-15 0,2 1-15 16,-1 2-6-16,-1 3-7 0,6 6-7 15,1 4-32-15,-3 0 16 0,2 3-7 0,-1 1-4 16,0-1-33-16,-2 2 17 0,0 0-25 16,-1 1-13-16,0-3-7 0,-4 3 15 0,5-3-14 15,-3-1-15-15,0-5 7 0,-1-1-2 0,0-4 23 16,-1-8-25-16,0 8 4 0,0-3-4 15,0-5 6-15,0 7-15 0,0-7 14 0,0 7-1 16,0-7 5-16,0 0 7 0,0 0-22 16,0 0 12-16,-1 11 11 0,0-12-14 0,1-3 15 15,0-2-16-15,0 0-12 0,5-7 15 0,-3-3 25 16,2 3-48-16,2 1 8 0,0 0-20 16,0 2 36-16,-1 4-35 0,2 0 3 0,-1 3 17 15,2 0-3-15,-1 2-22 0,-7 1 6 0,7 0-9 16,1 0 24-16,15 12-16 0,-11-4 34 15,1 4-42-15,-3 0 11 0,-3 1 16 16,2-1-24-16,-6-2 21 0,-3-10-3 0,0 10 3 16,0-1 1-16,0 0-3 0,0 2 1 15,-17 12 1-15,10-11-18 0,-2-2 19 0,0 2 3 16,-2-5 10-16,-1 2-23 0,-2-5 3 0,1 4 8 16,3-4-2-16,1 0-2 0,3-1 0 15,-1-1 41-15,1 0-10 0,2-2 0 0,1 0-11 16,-1 0 11-16,0 1-3 0,0 2-41 15,0-3 0-15,4 0 32 0,0 0-2 0,0 0-2 16,-6 0-26-16,6 0-3 0,0 0 0 0,-9 0-41 16,9 0-46-16,-8 0-13 0,8 0-22 15,-6 0-35-15,6 0-54 0,-9 0 19 0,-3-12-106 16,7 9-129-16,0-1 9 0,0 2 27 0,-9-6-3 16,1 0 25-16,-1-1 55 0,1 1 11 15,1 0 48-15</inkml:trace>
  <inkml:trace contextRef="#ctx0" brushRef="#br0" timeOffset="37191.6706">26682 4165 242 0,'0'0'118'0,"0"0"-30"0,0 0 13 16,0 0-7-16,0 0-60 0,0 0 1 0,0 0-19 15,0 0 53-15,0 0-14 0,0 0-10 16,0 0-51-16,0 0 38 0,0 0-24 0,0 13 44 15,0-13-27-15,0 0-12 0,0 0-14 16,0 0-1-16,0 0 2 0,0 0 0 0,0 0 0 16,0 0-40-16,0 0 34 0,0 0-42 15,0 0-75-15,0 0-66 0,0 0-109 0</inkml:trace>
  <inkml:trace contextRef="#ctx0" brushRef="#br0" timeOffset="45411.8549">26703 1591 226 0,'0'0'36'15,"0"0"1"-15,0 0-22 0,0 0 59 0,0 0-16 16,0 0-46-16,0 0 10 0,0 0-16 15,0 0 8-15,0 0-31 0,0 0-5 0,0 0 10 16,0 0-24-16,0 0-6 0,0 0-87 0</inkml:trace>
  <inkml:trace contextRef="#ctx0" brushRef="#br0" timeOffset="53004.141">25541 458 315 0,'1'0'150'0,"1"0"-17"15,-2 0-20-15,-3 0-12 0,4-3 8 0,-3 3 5 16,4 1 3-16,3-1-15 0,-7 2-2 15,2-2-25-15,4 2 37 0,-6-1-52 0,0-2 30 16,4 2 0-16,-4 1-20 0,4-4 4 0,-2 6-20 16,-3-4 8-16,4 2-29 0,1-2 18 0,-4 4 3 15,2-4-15-15,-4 0-29 0,0 3-6 16,2-1 36-16,-2 1-21 0,3-1 9 0,-2 3-9 16,8-1-8-16,-7 0 5 0,0-2-13 0,1 1 1 15,0 0-5-15,1-1 8 0,-2-1-13 16,2 0 17-16,-1 1-1 0,0-2-2 0,0 0-3 15,3 0-6-15,1 0 14 0,-6 0 0 16,-2 0-7-16,5 0-3 0,0 0 13 0,4-2 7 16,-5 4-12-16,-2-2 26 0,7 2-2 0,-4-4 5 15,5 4 0-15,-6-2-6 0,5 0 10 0,-7-2-11 16,2-1 16-16,1-1 1 0,2 1-19 16,-3 0-9-16,-3 2 3 0,0-1 5 0,3 0-6 15,-3 1 16-15,3 0-1 0,0-1-19 0,-4-1-4 16,9 3 10-16,-4 0-19 0,-3 0-1 15,2 0-7-15,-2 0 25 0,2 5-26 0,-1-4-2 16,5 0 6-16,-8 1 9 0,4 4 0 0,-2-2-26 16,0 2 15-16,3 1-5 0,-1 1-3 15,1-2 9-15,4-2-2 0,-4 5 2 0,0-3 5 16,-1 0-15-16,2-2-1 0,0-2 18 16,-5 1 1-16,6 1-3 0,-1-2-7 0,2-1 18 15,3-1-6-15,-3-3-17 0,9 0 12 0,0-1 3 16,-3-2 6-16,4-3-10 0,-6 0 5 15,1-1-4-15,-2 1 7 0,-1 0 23 0,0-1-9 16,-1-2 0-16,-1 3 20 0,-3 5-24 16,1-9 5-16,-2 4 2 0,1 4 0 0,-4-3-1 15,4 5 27-15,-3-5-37 0,1 4 12 0,1 0 9 16,-1 0-30-16,1 0-18 0,1 1 49 16,-5 3-26-16,-1-3-15 0,1 6 21 0,-1 0-3 0,0 3-24 15,-2-3-4-15,2 8-12 0,-2-4 14 16,4 0 7-16,2 4-18 0,1 0-7 15,-6 2 30-15,1-1-32 0,5-3 13 0,-7 3-5 16,8-4-9-16,2-2 21 0,1 0-18 0,0 1 14 16,-2-3-7-16,4-2 19 0,0 0-7 15,4 2 2-15,0-7-9 0,2 0 29 0,1-3-16 16,2-5-8-16,0-1 5 0,2 3-1 16,-1-4 11-16,-4 3 7 0,2-4 1 0,-4 6 12 15,0 3-3-15,-1-8 16 0,-2 4-38 16,-2-1 15-16,-3 4-11 0,0-4 38 0,-1 3-16 15,-1 3-21-15,2-3 5 0,-6-2 23 0,0 6-19 16,-2 1-13-16,-2 0-2 0,0 1 36 16,-3 7-31-16,1-4 20 0,4 3-35 0,-7-1 1 15,4 3-3-15,1 0 14 0,0 0-16 0,3-1 33 16,-2 5-47-16,0-3 12 0,2-1 31 16,3 0-11-16,0 2-11 0,-1-5-3 0,1 6 12 15,2-6-27-15,-2 0 2 0,5-4-5 16,-2 0 14-16,-2 2 30 0,4 1-19 0,-2-1-25 15,2-4 44-15,2 0-22 0,5-1-2 16,0 3 14-16,-4-6-8 0,0 3-12 0,-4-1 7 16,2 3 41-16,1-1-35 0,-3-4 11 0,0 6 0 15,-1 0 18-15,4 3-5 0,-3-6-10 0,4 3 10 16,-7 0-32-16,2-1 15 0,0-1 6 16,0 2 7-16,0 0-32 0,0-3 23 0,-1 4-10 15,-1 1-10-15,4 1-17 0,-1-4 24 16,-1 5 9-16,-1-4-15 0,-4-6 30 15,7 6-3-15,-1 0-11 0,-6 0-20 0,9 0 17 16,-1 0-11-16,-2 0 14 0,-2-2-7 0,2 4-2 16,-1-5 15-16,1 6-8 0,0-3-19 0,-1 0-14 15,0-2 10-15,-2 4 3 0,2-2-32 16,0 2-6-16,0-2-3 0,-3 1-23 0,3-2-13 16,-1 2-58-16,1-2-19 0,1 4 14 0,-2-5-119 15,-1 4-136-15,-1 4 27 0,3-6 26 16,1 6 25-16,-1-6-14 0,-1 1 8 0</inkml:trace>
  <inkml:trace contextRef="#ctx0" brushRef="#br0" timeOffset="64067.6568">26667 1617 262 0,'0'0'138'0,"0"0"-64"0,0 0-38 16,0 0 22-16,0 0 2 0,0 0-39 0,0 0 41 16,0 0-25-16,0 0-19 0,0 0 4 0,0 0-8 15,0 0-6-15,0 0 12 0,0 0-20 0,0 0 25 16,0 0 2-16,0 0-12 0,0 0 25 16,0 0-7-16,0 0-36 0,0 0 12 0,0 0 10 15,0 0-19-15,13 0-2 0,-13 0 6 16,0 0 39-16,0 0-38 0,0 0-29 0,0 0 3 15,0 0 39-15,0 0 19 0,0 0-52 0,0 0-5 16,0 0 7-16,0 0-4 0,0 0 2 0,0 0 2 16,0 0 2-16,0 0-16 0,0 0-31 0,0 0-34 15,0 0-48-15,0 0-141 0</inkml:trace>
  <inkml:trace contextRef="#ctx0" brushRef="#br0" timeOffset="67339.3846">25551 725 265 0,'0'-2'72'0,"0"-6"19"0,-1 10-15 16,6 0-54-16,-10-6-4 0,5 4-11 0,0 0-7 15,0 0-19-15,0 0 62 0,0 0-58 16,0 0-22-16,0 0-34 0,0 0-38 0,0 0-19 16</inkml:trace>
  <inkml:trace contextRef="#ctx0" brushRef="#br0" timeOffset="69679.2051">25523 600 325 0,'0'0'152'0,"0"0"-34"0,0 0-24 0,0 0 16 15,0 0-4-15,0 0-29 0,0 0-22 16,0 0-7-16,0 0-6 0,0 0 9 16,0 0-19-16,0 0 34 0,0 0-4 0,0 0-21 15,0 0-15-15,0 0 0 0,0 0-5 0,0 0 20 16,0 0 5-16,0 0-17 0,0 0 23 0,0 0-2 15,0 0-9-15,0 0-55 0,0 0 27 16,0 0-12-16,0 0 45 0,0 0-24 0,0 0 26 16,0 0-17-16,0 0-35 0,0 0 28 15,0 0 25-15,0 0-23 0,0-12 4 0,0 12 6 16,1-21-32-16,2 18 13 0,2-1 0 0,-2 2-9 16,1-1-10-16,-3-1 13 0,4 3 4 15,-3-3 11-15,0 2-34 0,-1 4 12 0,4-4-38 16,-1 0 41-16,-3 0-2 0,2 1 1 15,-1 0 4-15,-3-2 5 0,4 6-20 0,-5-5 7 16,4 4 5-16,-2-1-14 0,1-2-2 16,-1-2 5-16,-1 6 5 0,1-2 19 0,-3 2-16 0,3-3-40 15,3-2 40-15,-6 2-4 0,3 0-25 16,1 0 51-16,2 0-51 0,-3 2 4 16,0-2 28-16,0-2-3 0,3 1-23 0,-6-2 14 15,6 2 14-15,-3 4-3 0,0-3-18 0,2 0 21 16,-3 0-14-16,-6 1 15 0,10 0 0 15,0-1 10-15,-3 2-60 0,2-4 46 0,-2 2-14 16,-2 2-6-16,2 0 11 0,-3 2 7 0,3-6 18 16,0 1-3-16,0 0-26 0,-3 1 3 0,6-2 16 15,-3 2-45-15,1 0 37 0,-2 0-37 16,1 0 29-16,-1 2 35 0,1-2-18 0,1 1-14 16,-1 0 7-16,0-1 4 0,-4 0-3 0,7 3 2 15,-5-3 4-15,2 0 10 0,2 1-17 0,-4 1 17 16,4 4-8-16,-4-1 1 15,2-1 8-15,-6 4 6 0,6 4 5 0,0-3-8 16,-3 1-6-16,3-1 20 0,0 5-42 0,-2-1 18 16,3 2-18-16,-1-3 26 0,0 1 6 15,-5 0-11-15,4-1-1 0,1-5 17 0,0 3-21 16,0 3 8-16,0 0-19 0,0 1 8 0,0-1 8 16,0 2 1-16,0-2-16 0,0 1 17 0,0-4-5 15,0 1-19-15,0 1 19 0,0-1 3 16,0 0-12-16,0 1 11 0,0-2-5 0,0 2-2 15,4 9-1-15,-4-21 1 0,0 10-1 0,0 0 3 16,0 0 2-16,0 1-1 0,11 13-17 16,-10-14 13-16,1 1 4 0,-2 1-8 0,1-1-7 15,-1-1 8-15,0-1 2 0,0 0 10 16,4 2-11-16,-3-4 2 0,2 3-7 0,-3-10 8 16,0 8-6-16,0 2 5 0,0-2 9 0,0 2-22 15,0 1 2-15,0-3 10 0,0 2 5 16,0 0-6-16,0-2-8 0,0 4 18 15,0 0-15-15,0 0 7 0,0 1-15 0,0-2 0 16,0-3 9-16,0 3 8 0,0-3-9 0,0 1 5 16,0 0 2-16,6 0 4 0,3 6-23 15,-9-8 19-15,0 0-15 0,0 0 14 0,4 12-19 16,-3-1 13-16,3-1 2 0,-3-2-13 0,1 0 9 16,-1-5-2-16,0 1 10 0,-1-1-11 0,5 6 6 15,-5-3-2-15,3 4-9 0,-3-3 16 16,2-3-7-16,-2-1 1 0,1 0 9 0,-1 1-13 15,2 8-2-15,-2-1 13 0,1-4 5 0,-1-4-5 16,0-2-4-16,0 3 1 0,0 4-13 16,0 1 2-16,0-1 4 0,0-2 17 0,0 0-14 15,0 2 7-15,0-2-13 0,0 1 20 0,0-4-13 16,0 2-17-16,12 8 14 0,-11-4 10 16,0-2-16-16,2-3 11 0,-2 0-10 15,0-2 18-15,-1 1-19 0,3-3 10 0,-2 12-10 16,2-2 14-16,-2-5 0 0,0 1-22 15,-1-4 4-15,4 9 23 0,-4-6-16 0,0 1 16 16,3-4-14-16,-2 1 10 0,0-1 1 0,3 8 10 16,-3-1-24-16,-1-4 3 0,3 2-13 0,1-1 17 15,-2-2 5-15,2 5-5 0,-1-4 1 16,-1 1-3-16,1 5 6 0,1-2 23 0,-2-4-34 16,-1-1 8-16,2-1 11 0,-2-1 14 0,4 7-34 15,3 1 17-15,-7 0-22 0,3-1 39 16,-4-8-35-16,0 5 8 0,0 3 0 0,0 1 32 15,10 18-30-15,-7-19-13 0,2 1 0 16,-5-10 39-16,0 6-31 0,0 1 2 0,0 3 13 16,13 15 14-16,-13-27-33 0,0 8 3 0,10 15 11 15,-7-12 6-15,-2 4-14 0,4-2 4 0,-3 0 31 16,1 1-3-16,0-1-20 0,-3 1-2 16,2-1 24-16,-1 2-13 0,2 0-30 0,-3 1 18 15,0 0 20-15,3 0-26 0,-1 1 12 16,-2 0-3-16,1-1-13 0,2 0 21 0,-3-2-28 15,4 0 26-15,-3 2-10 0,2 1-12 16,-1-2-1-16,1-1 0 0,1 4 15 0,-4-5 28 16,3 2-32-16,0 0 21 0,2-2-24 0,-4 0 12 15,2 4 30-15,1-5-48 0,-2 0 17 0,5-2-14 16,-3-4 19-16,-2 10-8 0,-1-3 2 16,2 0-4-16,1-1-27 0,0 5 18 0,0 1 8 15,-2-2-21-15,2 3 26 0,-3-2 16 0,2-1-9 16,-1-2-12-16,1 2-1 0,-1 0 29 0,1-3 7 15,-2 2-17-15,3 0-3 0,0 4-35 16,-1-6 0-16,0 3 39 0,-2-4-4 0,1 0-2 16,-1 0 1-16,0-3 4 0,1-2-3 15,0-2-16-15,-1 7 0 0,2-2-1 0,0-1 5 16,-2-3-13-16,0-1 2 0,-1 0 14 0,4 5-4 16,-4-1-11-16,3 2 21 0,-2-2 4 15,0-3-7-15,-1 0-23 0,4 8 32 0,-3-6-24 16,-1-1 3-16,1 0-4 0,-1-4-19 15,2 10 37-15,-1-4-19 0,-1-4-10 0,3 1-3 16,-2 7 32-16,0-4-4 0,0 3-17 16,5-1 4-16,-6-2 13 0,2-1 5 0,-2-3-8 15,1-1 18-15,2-1-21 0,-3 0 11 0,0-3-15 16,0 3-3-16,1-2 24 0,1 2-9 16,-1-1 14-16,0-1 1 0,-1 1-17 0,0-7-1 15,0 8-4-15,0 4-4 0,0-1 8 0,0 1-1 16,0-2-3-16,0-1-18 0,0-1 22 0,0 0 6 15,0-2-18-15,0 0-6 0,14 7 19 16,-11-7 2-16,-2-1-16 0,-1 2 13 0,0-2 6 16,0 0-9-16,1 1-10 0,1-2 0 0,0 2-13 15,-2 0 19-15,0-3-10 0,1 3 10 16,-1-4 3-16,2 2-5 0,-2-1 1 0,1-1 8 16,-1 3-1-16,0-3-18 0,0 1-11 15,0-2 12-15,1 2 2 0,1-3 11 0,-2 3-7 16,0-2 0-16,1 1 16 0,-1 0 0 0,0-1-2 15,0 0-13-15,0 1-5 0,0-2 0 16,2 1 11-16,-2 2-14 0,0-3 3 0,0 0 7 16,0 0 6-16,0 0-7 0,0 0-3 0,0 0-18 15,0 0 27-15,0 0-9 0,0 0-7 16,0 0-5-16,0 0 18 0,0 0-5 0,-2 7-8 16,4-5-12-16,-2-5 17 0,0 3-2 0,0 0 0 15,-2 1 11-15,2 1-6 0,2-2 15 16,-2 0-12-16,0 0 2 0,0 2 7 0,1-1-13 15,1 2-6-15,-1-1 4 0,-1 0 2 0,0 1 0 16,0 0 0-16,0-1-5 0,0 1 19 16,3 1-11-16,-3-2 2 0,0 0 1 0,1 2 9 15,0 0-5-15,-1 0-2 0,0 1-18 0,2-1-4 16,-2-2 20-16,1 2 1 0,0-2-17 16,-1 3 16-16,0-2-9 0,0 1 6 0,0-3 2 15,0 3-19-15,1-4 12 0,1 4 3 16,-2-2-5-16,0 1-6 0,0-2 20 0,1 1-10 15,-1-2 9-15,0 0 1 0,0 0-8 16,0 0 2-16,0 0-13 0,0 0 8 0,0 8 8 16,0-8-1-16,0 0 3 0,0 0-22 0,0 0 22 15,0 5-6-15,0-5-1 0,0 0-12 0,0 0 10 16,0 0 0-16,0 0 2 0,0 7-12 16,0-7 1-16,0 0-21 0,0 0 0 0,3 6-26 15,-5-7-54-15,2-1 8 0,-1 0-98 0,-3-4-65 16,-1-8 24-16,-6-8-235 0,3-3-60 0,0 2 41 15,-1-7 34-15,-1-8 0 0,1-8 32 16,1-1 23-16,-2-17 26 0,-4-11 42 16,5-2 36-16</inkml:trace>
  <inkml:trace contextRef="#ctx0" brushRef="#br0" timeOffset="74293.7444">24870 5522 272 0,'0'0'158'0,"0"0"14"0,0 0-63 0,0 0 5 16,0 0 20-16,0 0-1 0,0 0-1 0,0 0-57 15,0 0 23-15,0 0-42 0,0 0 34 0,0 0-5 16,0 0 10-16,0 0-27 0,0 0 2 0,0 0-4 15,0 0-14-15,0 0 13 0,0 0-14 16,0 0-7-16,2-2-6 0,1-2 6 0,1-1-1 16,1 3-18-16,-1-3-2 0,5-7 13 15,1-1 6-15,-1 5-13 0,-3 0-1 0,0 1-7 16,1 2-4-16,-2 0-2 0,0 0-5 0,4-5 17 16,-1 1-12-16,-2 3 7 0,6-4-5 15,-7 1 0-15,4 3-9 0,-4-1 5 0,5-3-16 16,-2-1 18-16,-4 4-9 0,7-6-6 0,-4 5 9 15,2-3 4-15,-4 1-10 0,1 2-6 16,-2-1 15-16,2-4 2 0,0 3-4 0,0 2-20 16,-1 1 23-16,0 1-6 0,-1 0-17 0,-2 0 23 15,1 1-1-15,1 0-3 0,1-9 9 0,-1 6-8 16,1 0 7-16,0-1-31 0,-2 3 13 16,4-6 2-16,-2 5-1 0,-1-1-6 0,1 0 17 15,3-8 5-15,-5 8-7 0,0-2 8 0,4-1-7 16,1-4-20-16,-2 5 24 0,4-4-4 15,-3-2-5-15,3 0 7 0,-7 8-23 0,3-2 26 16,-3 3-12-16,1 1-4 0,-1 0 8 0,-1 0-7 16,1 2 1-16,0 0 7 0,-2 1 10 15,3-2-15-15,-3 2 14 0,0-3-5 0,0 3-12 16,2-2 13-16,-2 0 0 0,2 0-7 16,-3 0-18-16,4 0 15 0,1-8-2 0,-1 1-3 15,-3 1 17-15,7-1-13 0,-6 0 3 0,2 0-10 16,-1 4 12-16,-2 0-7 0,5-9-12 15,-2 7 19-15,0 3-9 0,0-1-7 0,-3 1 27 16,0-1-20-16,0 3 10 0,2 0-1 16,-3 1 6-16,3 0-15 0,-2-2 10 0,-1 2-16 15,3-2 13-15,-2 1-9 0,0-1 7 16,3-9-12-16,-1-2 11 0,0 7 8 0,0-3-15 16,2-4-10-16,0-1 17 0,-1-1-10 0,1 3 12 15,-1-3-6-15,-1-1-7 0,2 0 4 0,-2 3 4 16,5-2-4-16,-5 0-2 0,3 1 2 15,-5 3 4-15,-1 2 2 0,2 2 18 16,-2-1-22-16,0 3 3 0,1-12-4 0,-1 4 15 16,1-2-25-16,3 1 20 0,0-1 2 0,-4-3-2 15,0 13-7-15,0-7-2 0,0-4 3 16,0-1-11-16,0-1 1 0,10-24 21 0,-10 31-18 16,0-6-4-16,0-4 17 0,0-1-3 0,0-3 2 15,10-32 2-15,-6 29-4 0,-3 1 6 0,2 2 11 16,2-2-2-16,-3 2 1 0,1 1-6 15,1 3 5-15,-4-2 9 0,0 4-20 0,4-2 8 16,1 1-1-16,-2 0 3 0,-1-1 13 16,-2 14-4-16,0-6-21 0,0-3-5 0,0 0 9 15,0-1-10-15,11-29 7 0,-7 29 6 0,0-4 9 16,0 0-16-16,0 3-1 0,0-2-8 16,2-1 1-16,-2 0 4 0,1 0-5 0,-1 0 2 15,1 5-1-15,-1-4 28 0,-1 1-25 0,0 3 14 16,1 2 3-16,1-3-19 0,-1 3 0 15,1 1 13-15,-2 2-17 0,-2-3 3 0,2 7 8 16,-2-1-12-16,3-4 12 0,-1 1-8 16,0 2 5-16,0 2-18 0,0-3 15 15,0 0 8-15,-3 3 0 0,4-5-14 0,1-1-5 16,0 3 17-16,0-1-18 0,-1 2 5 0,2-2 7 16,0 0 20-16,-3 5-25 0,0-5 4 15,1 4 0-15,-4 11 17 0,0-6-24 16,0 6 6-16,0-8 3 0,0 8-3 0,0-6-6 15,11-4 9-15,-10 6 10 0,2 2-24 16,-3-1 11-16,1 0 17 0,1 2-13 0,-1-2-5 16,0 0 15-16,3 2-13 0,-3-1 11 15,2 0-3-15,0 0-14 0,3 1 5 0,-4-1 1 16,2 2-17-16,0-2 23 0,1 2-20 0,-5 0 24 16,0 0-17-16,5 0-1 0,-5 0 7 0,9 0-1 15,-1 0-17-15,-8 0 28 0,25 13-14 16,-13-7 15-16,-6 2-4 0,7 1-12 0,-4-1 0 15,1 2 6-15,3-1 7 0,-4 2 0 0,3-1-16 16,-1 0 18-16,1 0-3 0,-1 2-15 16,2-1 4-16,-3-2 18 0,4 2-17 0,-2 0 0 15,4 0 9-15,1 1-19 0,-1-2 35 16,-1 3-27-16,-1-2 1 0,0 1-2 0,2-2-5 16,-3 3 12-16,-1-2 3 0,2 1 11 0,-1-5 1 15,2 6-17-15,0-4 8 0,-1 0-9 16,-1-1-3-16,2 2 8 0,-2-1-9 0,1 2 22 15,2 1-8-15,-4-5-6 0,6-1-3 0,-7-3-5 16,9 6-4-16,-3-2 14 0,2-2 20 16,0-1-22-16,-2 5 6 0,4-5 0 15,-5 0-9-15,0 0 10 0,1-4-6 0,-8 3-2 16,6 2 6-16,-5 0 0 0,1-5-5 16,-2 2-2-16,1 3-6 0,-3-4 4 0,-3 1 21 15,5 0-1-15,8 1-14 0,-2 1-16 16,-1-4 8-16,-2 1 22 0,0-1-21 0,-3 2 3 15,11 1 3-15,-11-3 13 0,1 0-1 0,6 0-16 16,0 0 14-16,2 0-8 0,-2 0-15 16,-2 0 8-16,-1 0-8 0,-4 0 16 0,1 0-13 15,-1 0-2-15,-1 0 8 0,-8 0-12 16,9 0 0-16,-9 0 3 0,9 0 6 0,-9 0-10 16,6 0-18-16,-6 0 11 0,8 0-17 0,-8 0 0 15,0 0-9-15,7 0-6 0,-7 0-12 16,0 0 6-16,0 0-130 0,11 0 2 0,-15 0-99 15,1 0-92-15,-3 2 36 0,-9 3 11 0,-3 0 13 16,-1 2-1-16</inkml:trace>
  <inkml:trace contextRef="#ctx0" brushRef="#br0" timeOffset="75679.0353">25352 4877 227 0,'0'12'116'0,"0"-12"-38"0,14 28 15 0,-12-21-54 16,1 0 4-16,-2-4 36 0,1 4-11 0,-1-4-7 16,-1 2-8-16,2 2 25 0,1-4-15 15,-2 1-5-15,2 0-8 0,-1-2-20 0,1 2-7 16,-2 2 0-16,3-1-2 0,-1 0-26 0,-1-2-13 15,1 2 13-15,-2-1-18 0,-1 1 31 16,5-2 4-16,-4 1-7 0,-1 0 19 0,3-2-15 16,0 2-3-16,-2-1 2 0,-1-1 0 15,0 1 38-15,0-3-10 0,0 0 26 0,0 0-7 16,0 0-69-16,0 0 2 0,0 0 35 0,0 0 45 16,0 0-6-16,0 0-6 0,0 5 13 15,0-5 8-15,0 0-10 0,0 0-19 0,0 0 6 16,0 0 0-16,0 0-21 0,10 12 15 0,-9-12-8 15,0 0-36-15,-1 1 34 0,2-2 17 16,-1 2-8-16,0-1 9 0,2 0-18 0,0 2-8 16,-1-4 2-16,5 2 11 0,-2 0 5 15,1-1-17-15,-1 0 17 0,0 0-6 0,8-7 7 16,0 4-21-16,0-4 16 0,2 4-5 0,0-4-3 16,1 1-14-16,-2-1 17 0,1-2-22 15,-1 2 18-15,0-1-12 0,-1 1-3 0,-1 0 16 16,0 0-15-16,-2 2 4 0,3-1-12 0,-3-1-3 15,1 0 19-15,-4 3-5 0,1 0-13 0,4-2 22 16,-6-3-19-16,0 4-6 0,4-3 0 16,-3-1 9-16,-2 3 6 0,0-6-5 15,4 0-2-15,-4 3-9 0,-1 3-15 0,1-1 5 16,2-4 7-16,0-1-14 0,-3 2 12 0,-1 2 13 16,0 0-15-16,3-4-7 0,-3 5 36 15,0-2-27-15,2 2 14 0,-5-1 15 0,5 3-32 16,-4-1 5-16,5-5 1 0,-4-1 11 0,-1 4 9 15,2 2-25-15,0 1 9 0,0-1 25 16,0 1-13-16,0 0-23 0,-1 1 14 0,3-9-6 16,0-1 11-16,0 3-15 0,1-3 27 15,-3 5-1-15,0 0-36 0,3 1 25 0,-5 3-9 16,2 0 6-16,-2-3 7 0,-1 5-34 16,3 0 38-16,-2 0-18 0,3 1-15 0,-4-1 0 15,0 1-1-15,0 0 3 0,1 1-39 0,1 1 2 16,-2-3-20-16,0 1-7 0,0 3-6 0,0 0-24 15,0 0-50-15,0 0 15 0,0 0-84 16,0 0-78-16,-11-9-79 0,6 11 11 16,-9 7 13-16,-1-2 34 0,-3 3 15 0,0 0 10 15</inkml:trace>
  <inkml:trace contextRef="#ctx0" brushRef="#br0" timeOffset="77742.1232">24984 5338 234 0,'-2'3'187'0,"1"-2"-37"0,0 0 5 16,0 2 11-16,-1-2-27 0,2 1 15 15,0-2-10-15,0 4-27 0,0-3-17 0,2 1-10 0,-2-2 13 16,0 1-9-16,1 1-19 0,0-2-3 15,0 0 14-15,3 0-2 0,-1 0 1 0,-2-2-11 16,5 1 15-16,-2-2-21 0,8-5-7 16,2-1-6-16,0 1 4 0,1-4-10 0,2 2-4 15,2-5 2-15,-4 0 5 0,6 0-18 16,-1-1 0-16,1 0-3 0,-2-2 0 0,0 5-4 16,-1-1 8-16,2-3-5 0,-3 2 17 0,2-2-27 15,-2 3 13-15,3-4 9 0,-1 3-16 0,1-1 2 16,-2 0 30-16,2 1-28 0,-2-3 10 15,-4 1 1-15,1-1-12 0,2-1 26 0,-2-1-15 16,3 2-25-16,-2-4 3 0,0 5 0 16,-3-2-1-16,1 2 19 0,0-1 16 0,0 2-44 15,-2 1 8-15,2-1-1 0,-3 1 2 0,-3 0 5 16,2 2-8-16,-1 1 44 0,-1-1-12 16,-2 4-41-16,-2 2 10 0,0 2-13 0,0-2 14 15,-1 1 14-15,5-7 10 0,-1-3-29 16,2 0 8-16,-2 2-3 0,2-2 26 0,-2 0-16 15,-1 2-21-15,4-5 20 0,-4 2-1 0,4-2-5 16,1 0 2-16,-1 1-13 0,-1-1-9 16,2 3 1-16,0-5 7 0,-2 2 1 0,1 4-2 15,2-8 4-15,-2 7-18 0,4-2 1 16,-4 2-4-16,-1 0 2 0,1 1 0 0,-1-1 18 16,-4 2-2-16,3-3 0 0,1 1 0 0,-1-3 16 15,2 1-16-15,-2-1 8 0,2-1-12 0,0-1 3 16,2-2-3-16,0 3 14 0,1-4-22 15,-2 3-3-15,1 1 14 0,0-5 0 0,0 4-1 16,1-3-1-16,2 5 6 0,-2-5-11 0,-1 5-13 16,-1-4-1-16,-2 1 43 0,3-2-4 15,-2 4-29-15,0-3-9 0,-1 0 14 0,0 2 11 16,-1-3 1-16,0-2 1 0,3 1-1 0,-3 1-9 16,1 1 0-16,-2-1-1 0,5 4 5 0,-3-3-10 15,-2 1 7-15,2 1 1 0,-2 0-1 16,4 0-9-16,-3 1-24 0,3 3 20 0,-4-1 7 15,-1-1 2-15,-2 2 1 0,5 3 21 0,-3-3-3 16,-1 3 0-16,1-1-2 0,-1-1-11 16,2-1 23-16,-3 2-19 0,3-2 3 0,-1-1-9 15,-1 3-4-15,4 0 2 0,-3 2-2 16,-2-4 2-16,1 2-2 0,2 0 1 0,-3-2 0 16,3 3 21-16,-2 3-1 0,-1-3-2 0,1 3-4 15,2-2-30-15,-2-3 1 0,-1 3 2 0,1 1 0 16,0 2 2-16,-1-1-1 0,2-2 2 15,-4 1 1-15,6-1-1 0,-1-3 15 0,0 3 0 16,3-1 0-16,1 1-13 0,-2-4 1 0,1 0 10 16,0 2-2-16,2 0 0 0,-2 0-3 15,3 0 0-15,-4-1 1 0,0 1 26 0,3 2-14 16,-1 0-2-16,1-2-2 0,0 0-11 0,0 0 0 16,0 2 12-16,4 2-2 0,-4-1-22 15,0-7 1-15,-2 6 1 0,3 1 3 0,0-5 14 16,-1 4 0-16,1 1-1 0,-1-1 11 0,-1 1-19 15,1 1 2-15,2-2 0 0,-1-1 1 16,-2 2 0-16,1-1-4 0,-1 1-12 0,-2 2-5 16,1-3 3-16,-1 3 47 0,0 4-2 15,-1 0-42-15,-3 0 1 0,5-4 3 16,-1 0 1-16,3-2 23 0,-2 4 0 0,0-1-18 16,6-2 6-16,-5-1-6 0,4 2 1 0,1-2 11 15,0-1 2-15,1 1 8 0,2 5-2 0,2-2-25 16,-6 0-2-16,-2-4 2 0,1 5 28 15,-1 0-12-15,2 0 7 0,0 2-1 16,-3 2-23-16,1-5 2 0,1 2 0 0,-2 0 3 0,0 1-1 16,-1-3 1-16,4 2 2 0,-4 0 5 15,3 0 6-15,0 0-10 0,0 0 9 0,-1-1-8 16,1 1 3-16,0-2 6 0,1 0-1 0,0 3 1 16,1-2-10-16,-2 0-11 0,-1 1 15 15,-1 1 0-15,3-1 0 0,-1-1 0 0,-1 4-1 16,-1-2-12-16,1 0 1 0,0-1 1 15,1 1 17-15,0 0 2 0,2 1-2 0,-1-1-1 16,2 2 0-16,-1 0-6 0,3-6-22 0,2 6 34 16,-4-1-10-16,3-1-10 0,1 0-3 15,1 0-2-15,-2 1 11 0,-1-1 13 0,0-2-13 0,3 3-23 16,-1-1 4-16,0 2 3 16,-2 0 3-16,1-2 23 0,2 2 5 0,-4 0-22 15,4 1 14-15,-4-2 7 0,1 2-37 0,-1 0 26 16,0-1-7-16,1 0-9 0,-1 0 2 0,-6 2 2 15,8-2 4-15,0 0 1 0,2-1 6 16,-3 3 26-16,4-4-20 0,-3 2-38 0,-2 0 35 16,3 0 18-16,-1 2-30 0,-3-3-6 15,3 4-4-15,-2-8-11 0,0 7 29 0,0-3-17 16,0 4 2-16,0-4-12 0,0 3 17 0,-2-2 10 16,2 2-14-16,0-4 37 0,-4 4-44 15,-4-1 26-15,7 2-15 0,1-4 15 0,0 3-11 16,0-2 18-16,1 0-41 0,-1 2 5 0,0 0 17 15,2-3-25-15,-2 4 7 0,4-6 27 0,-1 4-24 16,-4-1 24-16,5 1-33 0,-3 1 2 16,-6 2 10-16,1 0 28 0,5-2-32 0,-1 2 3 15,-5 0 6-15,-2 0 2 0,2-1 20 16,4-1-25-16,2 1 21 0,0-1-17 0,0 1 8 16,3-2 23-16,-2 1-33 0,4-1 10 0,0 0 2 15,0-1-13-15,3 0 20 0,1 1-22 16,3 0-13-16,1-2-2 0,-2 1 2 0,1 1-3 0,1 1-15 15,1 0 21-15,-1-1-11 0,-15 3-8 16,7 0 0-16,4 0 17 0,2 0-3 0,-1 0-14 16,-1 0 20-16,2 0 12 0,-1 0-14 0,-1 0 2 15,1 0 6-15,1 0 15 0,-1 0-21 16,-1 0 11-16,-1 0-19 0,2 0 16 0,0 0 17 16,32-11-28-16,-30 5-2 0,2 3 4 0,0 3 14 15,4-1-9-15,-1 1-37 0,0 0 41 16,-17 0-17-16,7 0-3 0,3 0 8 0,3 0-25 15,0 0 12-15,0 0-42 0,2 0 8 0,32 10 9 16,-32-9 30-16,3 1 10 0,-7-2 8 16,-12 0-30-16,6 0 39 0,3 0 2 0,2 0 0 15,1 0-3-15,2 0 24 0,0 0-11 16,2 0 6-16,-1 0-15 0,3 0-8 16,-1 0-24-16,0 0 31 0,0 0-11 0,1 0 0 15,-3 0 11-15,0 0 16 0,-2 0-34 0,-2 0 2 16,-1 0-22-16,-2 0 5 0,0 0 36 0,-4 0 33 15,25 8-10-15,-26-3-1 0,-1 4-49 16,-1-3 4-16,-2 2 17 0,2-1 20 0,-6-1 6 16,7-2-11-16,0 6 0 0,1-4 0 15,-1 0 15-15,1 2-7 0,-2 1 2 0,-3-1-7 16,1-2-21-16,0 3 2 0,-3-2-1 0,0 1 5 16,-3 0-30-16,5-2-15 0,-6-2-31 15,-9-2-71-15,3 0-54 0,0 1-99 0,0 0-11 16</inkml:trace>
  <inkml:trace contextRef="#ctx0" brushRef="#br0" timeOffset="80073.9786">27052 2577 278 0,'0'-15'111'0,"30"-15"26"15,-28 14-28-15,8-2 2 0,-4 2 5 0,-3 0-5 16,6 0-1-16,1 1-36 0,-2-1 3 16,0-1-39-16,3 3-7 0,-3 0-13 0,0-2 41 15,-2 3-36-15,1 0 30 0,-2 5-16 16,0-1 11-16,0 1-44 0,-1 3 30 0,-2 1-21 15,4-2 20-15,2-6 23 0,-1 2-36 0,-2 1-10 16,0-1 39-16,3-1-53 0,-2 3 29 0,2-3-35 16,-1 3-11-16,2-2 48 0,1-1-3 15,0 1-33-15,1 2 35 0,0-1-41 0,4 1 39 16,0-1-10-16,-2-1-23 0,3 0 11 16,1 1-23-16,0 1 49 0,1 0-7 0,1 4-3 15,0-3-5-15,3 0 11 0,-2 4-3 0,4-2-23 16,-3 3 16-16,1 1 8 0,-2-2-37 0,-1 3 30 15,-7 0-6-15,3 0 17 0,4 0-39 16,3 0 48-16,0 0-4 0,26 12 5 0,-22-7-27 16,-1-1 31-16,2 0-40 0,3 1 22 15,-2-1-31-15,0 1 28 0,3 0-8 0,-3 1-13 16,1 0 22-16,2 0-10 0,-4 3 6 0,1 0 13 16,0 0-24-16,-3 0 10 0,-1 0-1 15,0 1-27-15,-3 0 18 0,1-1 20 0,-1 1-30 16,2 1 15-16,-2 0 6 0,0 0-3 0,3 0 7 15,2-1 1-15,-2 1-4 0,3-2-4 0,-4 1 10 16,4 0-41-16,-2-1 16 0,3 3 15 0,-1-2 9 16,1 2-23-16,-2-2 10 0,5 1-13 15,-6 1 28-15,1-3-10 0,2 2 2 0,-1-1-22 16,-2 0 23-16,2 1-13 0,2-1 9 0,-2-1 0 16,3-1 0-16,-2-3 1 15,1 5-1-15,1-3-18 0,2 2 17 0,3-3-8 16,-1 4 10-16,-1-2 1 0,1-1-8 0,2-2 6 15,-2 2-9-15,1-2 2 0,0 3-1 16,0-3-8-16,0 0 9 0,-7-1 6 0,4 1-9 16,0-2-12-16,0 0 13 0,-4 2 7 0,4-4-3 15,1 3-14-15,-2-3 14 0,1 2 11 0,-3 0-12 16,2-1 2-16,-3-2 10 0,-1 2-14 0,3-2 3 16,-5 0 9-16,5 1-13 0,-16-1 9 15,5 0-1-15,4 0 0 0,0 0-13 0,1 0 17 16,-1 0-12-16,3 0 6 0,-1 0-9 15,0 0 10-15,-3 0 6 0,2 0-7 0,-3 0-9 16,2 0 11-16,-1 0-2 0,22-9 1 0,-24 9-4 16,-2-2 10-16,2-1-13 0,-2 3 14 15,-10 0 19-15,5 0-7 0,2 0-15 0,2 0-10 16,20-10 7-16,-23 9 9 0,-3 0-5 16,0-1 3-16,6-3 7 0,-17 5-12 15,12 0 0-15,-1 0-16 0,0 0 1 0,2 0 12 16,4 0 3-16,18-11 17 0,-17 8-6 15,-4 3-13-15,5-8 7 0,3 6-13 0,-2-2-2 16,3 1 4-16,2 0 9 0,-4-2 2 16,2 3 1-16,-1-4-20 0,2 2 25 0,-1 1-23 15,0-2 13-15,0-2-6 0,4 5-1 0,-3-1 4 16,1-2 5-16,0 5-4 0,1-3-21 0,-1-4 1 16,1 4 0-16,-3 0 26 0,-2-1-21 15,0 0 45-15,3 0-38 0,-5-1 31 0,2 3-39 16,-3-1 24-16,4-1 22 0,0-5-24 15,-6 2-31-15,6 2 43 0,0 1-14 0,-4-3-16 16,-1-1-1-16,3 4-1 0,-1-2 9 0,3-1 7 16,-3-4-12-16,1 6 2 0,1-1 3 15,0-2-10-15,-1 4 7 0,0-2 23 0,2-3-16 16,-3 3-7-16,4 0 1 0,-1-1 10 16,-3 1-7-16,3 0 6 0,1-5 36 0,-3 3-46 15,2 1-5-15,1-1-1 0,0-2 17 0,-1 0 32 16,6 1-58-16,-8-3 24 0,3 1-32 0,-1 1 0 15,0-2 68-15,-2-1-68 0,1 1-1 16,-2 0 22-16,-4-1-6 0,4 1 33 0,-4-1 4 16,0 1-36-16,-4-1 7 0,3 2 12 0,-5-3 4 15,4 1-20-15,-3 0-15 0,2-1 15 16,-2 0 6-16,-1-3-6 0,1 4 10 0,-1-3-27 16,0 1 38-16,-4-2 12 0,4-3-30 0,2 5 4 15,0 0 7-15,-2-1-7 0,2-1-18 16,-3 0 3-16,3 2-14 0,3-3 11 0,-3 3 21 15,-6-1-18-15,5 0-16 0,2 1 36 0,-2 0-34 16,0 0 34-16,0 2-2 0,-2-1 7 16,6-3-13-16,-5 4-11 0,0-3 44 0,0 2-47 15,1 1-19-15,0 1 28 0,3-1 25 0,-9 5-17 16,9-2-30-16,-1-1 7 0,0 1 8 16,1-1 3-16,-2 3-13 0,1-3 28 15,-3 4-17-15,0 0-2 0,-3 2 14 0,-3 0-28 16,2 1 34-16,0 1-20 0,-1-1 16 0,2 1 3 15,-2 2 3-15,-3-1-38 0,3 0 35 16,0 0-21-16,-2 0 23 0,1-2-33 0,1 1 33 16,-3 1-10-16,4 0 34 0,-4 2-43 0,2-2 10 15,-2-1 12-15,2 2-24 0,-3 1 19 0,2-2-3 16,0 0-2-16,-1 1 14 0,0 1-26 16,1-2 22-16,-1 1-2 0,-1 1-1 0,0-2-23 15,2 1 15-15,-2 0-5 0,2 1 14 0,-1-2-1 16,-1 1-2-16,0 1-32 0,0 0-7 15,1 0-9-15,-2 1-22 0,1-1-36 0,1-1-34 16,-2-1-34-16,1 0-38 0,0 2 19 0,-3 0-240 16,1-3 31-16,-2 1-30 0,-2 1 27 15,-8-5 45-15,1 5 22 0,-6-3 12 0,7 3 15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3:19:58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6106 7218 359 0,'0'0'158'0,"0"0"10"0,0 0-62 16,0 0 22-16,0 0-5 0,0 0-1 0,0 0-57 15,0 0 0-15,0 0 38 0,0 0-9 16,0 0-29-16,0 0 3 0,0 0-26 0,0 0 19 15,0 0 16-15,0 0-22 0,0 0 19 0,0 0-12 16,0 0-14-16,0 0-5 0,0 0 3 16,0 0-1-16,0 0 0 0,0 0-7 0,0 0 3 15,0 0 11-15,0 0-13 0,14 0-8 0,-14 0-1 16,0 0-3-16,0 0 2 0,0 0-19 0,30-19 13 16,-25 17-3-16,2 2-2 0,-3-1-3 15,3-1 1-15,-7 2-3 0,8 0-13 0,0 0 22 16,-1 0-19-16,6 0 15 0,1 0-30 15,1 0 20-15,0 0 0 0,-4 0-1 0,1 0-7 16,-2 0 21-16,-2 0-12 0,0 0-10 0,-1 0-14 16,-1 0 32-16,-6 0-10 0,9 0 1 15,-1-6 8-15,-2 6-18 0,-6 0-6 0,9 0 7 16,-2 0 10-16,-7 0-4 0,8 0 10 0,-1 0-7 16,-7 0 1-16,6 0-12 0,-6 0 16 0,7 0-3 15,-7 0-6-15,0 0 0 0,6 0 7 16,-6 0-11-16,0 0 9 0,8 0-37 15,-8 0-12-15,0 0 16 0,0 0-29 0,6 0 0 16,-6 0-23-16,0 0-25 0,0 0 11 0,0 0-19 16,0 0-17-16,12-10-54 0,-12 8-77 15,-2-2-62-15,1 3-2 0,1-2 14 0,-1 3-59 16</inkml:trace>
  <inkml:trace contextRef="#ctx0" brushRef="#br0" timeOffset="582.3663">6371 7114 343 0,'-2'-3'190'0,"2"3"-23"0,0-2 15 16,-1 2-16-16,1-2-23 0,-2 2-2 15,1-1-30-15,2-1 13 0,-1 1-38 0,-2 1 6 16,3 0 2-16,-1 0-18 0,1-3 6 0,-2 3-36 15,4-1 0-15,-2 1 23 0,-1 0-14 0,2 0-25 16,0 0 23-16,3 0-19 0,-3 0 11 0,1 0-22 16,1-2 9-16,1 2 0 0,-1 2-6 15,0-2-3-15,1 1-5 0,1 2-5 0,-1-3 6 16,-5 0-11-16,8 0-10 0,14 6 24 16,-8-2-10-16,-5 0-17 0,-2-2 3 0,1 3 15 15,-2-1-4-15,-2-1 9 0,0 1-6 16,0-1 0-16,1 1-5 0,-2 0-8 0,2 3 11 15,0 6-10-15,-3-1-4 0,1-4 10 0,-3-8 3 16,0 8-5-16,0 1-1 0,0 2 17 0,-10 16-13 16,5-17-4-16,1-1-7 0,0-2 13 15,-3 5 6-15,2-5-17 0,3 0 25 0,-2 1-4 16,0-2-10-16,-1-2 3 0,3 1-17 16,-1-3 28-16,0 1-5 0,2 1-6 0,0-1 6 15,-2 0-5-15,2-1 3 0,-2 0 7 0,1-1 1 16,2 1-10-16,-2 1 3 0,-1-2-4 0,3 0-4 15,0 0 16-15,0 1-9 0,-3-1-6 16,2 1 27-16,0-2-9 0,1 1-19 0,-2 0-11 16,2-1 12-16,0 2-12 0,-2-2 18 0,2 0-11 15,0 0 15-15,0 0-17 0,0 0 2 16,0 0 6-16,0 0-22 0,0 0-1 0,0 0-14 16,0 0-17-16,-1 7 2 0,-1-7-8 15,2 0-23-15,0 0-16 0,-1 1-26 0,0-2 13 16,-2 1-139-16,-1 0-74 0,2-2 24 0,0 0 18 15,-2 0 24-15,1 1 17 0,-1 1-96 16,-1-2 0-16</inkml:trace>
  <inkml:trace contextRef="#ctx0" brushRef="#br0" timeOffset="13312.2544">7420 5373 251 0,'0'0'72'0,"0"0"-24"15,0 0 39-15,0 0-26 0,0 0-48 0,0 0 15 16,0 0 4-16,0 0 42 0,0 0-72 15,0 0 14-15,0 0-2 0,0 0 28 0,0 0-15 16,-14 0-31-16,14 0 4 0,0 0 60 16,0 0-43-16,0 0-18 0,0 0 0 0,0 0 21 15,0 0 20-15,0 0-53 0,0 0 2 0,0 0 7 16,0 0 46-16,0 0-49 0,0 0 28 16,0 0-30-16,0 0-8 0,0 0-1 0,0 0 16 0,0 0-21 15,0 0 45-15,0 0-85 0,0 0 3 16,0 0-12-16,0 0-24 0,0 0-1 15,0 0-58-15</inkml:trace>
  <inkml:trace contextRef="#ctx0" brushRef="#br0" timeOffset="63168.2266">24461 1705 334 0,'0'-13'222'15,"0"13"-10"-15,0 0-40 0,0 0 10 0,0 0-28 16,0 0-19-16,0 0-16 0,0 0-2 0,0-12 16 16,14 12-13-16,-14 0-1 0,0 0-23 0,0 0-12 15,0 0 10-15,0 0-6 0,22-20 3 16,-22 20-26-16,0 0-5 0,0 0 8 0,0-2-8 15,1 2 10-15,1-1-15 0,-2 1-8 16,2 0 4-16,-1 0-17 0,-2-1 1 0,1 1-10 16,0 0-2-16,0 0-4 0,-2 0 14 0,-1 1-1 15,3-1 4-15,-2 1-10 0,0 1-21 0,-3 1 10 16,1-3-8-16,-1 0 20 0,1 3-14 16,-9 4-10-16,0 0 23 0,-1 1-28 0,3 0 14 15,-2 1-12-15,0-1 11 0,0-1 2 0,1 4-15 16,-1-1-4-16,-1 4-1 0,0-6 4 15,1 5 8-15,-2-1 1 0,2-4 17 0,-1 6-16 16,0-1 3-16,0 2 5 0,1-2-12 16,-2 2 22-16,-1-1-7 0,0 2-14 0,3 1-9 15,-4-3 40-15,3 1-42 0,0 1 12 16,0 0 15-16,1-2 8 0,-4-1-28 0,7 1 2 0,-2-1-14 16,1-1 42-16,0 0-14 0,1 1-16 15,1-7-7-15,3 1 20 0,1 0 6 16,1-4-23-16,-1 1-9 0,3 0 28 0,-2-1-15 15,3-1-4-15,-2 0-8 0,1 2 7 0,2-3 10 16,-2 1-6-16,1 1 23 0,1-3-13 16,0 0 2-16,0 0 10 0,0 0-26 0,0 0 23 15,0 0-13-15,10 15 0 0,-6-13 14 0,1 0 4 16,2 1-32-16,7 3 21 0,0-1 11 16,-3-3-21-16,7 2 27 0,-6-1-19 0,5 0-17 15,-1 2 18-15,3-3 2 0,-7-1-13 16,1 2-8-16,-5-2 18 0,1 2-12 0,-1-2-12 15,1 0 26-15,6 2-29 0,-4 1 15 16,-3-3 30-16,-1 2-33 0,-1-1 1 0,1 0 3 16,-2-1-8-16,-2 2 17 0,1-2 1 15,-1 0-14-15,1 2 12 0,0-2 4 0,-3 2-18 16,1 1 31-16,0-3-34 0,-1 4 0 16,2-3-9-16,-3 3 29 0,0-2-1 0,0 2-6 15,0-5-21-15,0 0 18 0,0 8 1 0,-9 14-4 16,1-7 30-16,1-2-2 0,-3-1-5 0,1 1-19 15,0 0-4-15,-2-1-5 0,1 1 27 16,1-4-9-16,-4 6-10 0,3 1 31 0,-2 0-1 16,-1-1-22-16,-1-3 26 0,2 0-31 0,-3 1 12 15,2 0-8-15,2-1-9 0,0 1-14 16,-3-1 18-16,-1 1-11 0,4-1 38 0,0 1-24 16,0-6-6-16,0 5-12 0,1-1 30 0,1 1-19 15,1-8-1-15,3 3-9 0,-2 0 16 16,5 0-5-16,-2-4-2 0,1 3 20 15,0-2-20-15,3 0 20 0,-4 2-17 0,4-3 6 16,0 0 28-16,-3 4-17 0,3-3-12 0,0-4 34 16,0 0-9-16,0 5-5 0,12 7-3 0,1-4 34 15,1-3-4-15,1 1-7 16,-1-5-24-16,3 4 1 0,0-4 1 0,6 0-6 0,-2 2 15 16,1-3-4-16,-13 0-2 0,7 0-18 15,1 0 7-15,2 0-2 0,-3 0-1 0,3 0-5 16,0 0-1-16,-4 0-1 0,-1 0-6 0,-2 0 10 15,-2 0 9-15,-1 0-23 0,-1 0 23 0,-8 0-7 16,7 0-11-16,-7 0 3 0,8 0-1 16,-8 0-50-16,9 0-2 0,-9 0-27 0,13-10-14 15,-13 10-57-15,0 0-26 0,-3 2-61 16,1 1 19-16,-4-3-270 0,0 2 34 0,-9 4 33 16,-4 2 21-16,2-1 25 0,-1 3-14 0,1-3 7 15,-2 1-5-15</inkml:trace>
  <inkml:trace contextRef="#ctx0" brushRef="#br0" timeOffset="63635.8314">23802 3127 514 0,'0'0'282'0,"0"0"-40"0,-1 0-10 15,1 0-21-15,-3 0-22 0,3 0-32 0,0 0-25 16,0 0 6-16,0 0-38 0,-1 0 7 16,2 2 9-16,1 0-4 0,-1-1-36 0,2 1-3 15,-1-1 8-15,-1 3 11 0,2 1-22 16,0-1 6-16,-2 2 8 0,2-1-33 0,-3 0 14 15,6 13-6-15,-5-6 0 0,2-2 14 0,-3-1-1 16,2 9-24-16,1-1-1 0,-2 2 13 16,-1-7 6-16,1 0-16 0,-1-2 18 0,0-10-24 15,0 8 1-15,0 0 0 0,0-2-20 16,0 2 23-16,0-1-6 0,0-1-6 0,0-1 17 16,0-5-6-16,0 8-5 0,0-1 0 0,0 0-2 15,0-7 1-15,0 7-23 0,0-7 8 16,0 8-7-16,0-8 0 0,0 8-3 0,0-8-2 15,0 5-27-15,0-5-2 0,-11 10-73 0,8-8-5 16,3-2-25-16,-2 0-44 0,1-2-40 16,-1 2 18-16,1-6-136 0,0-1-86 0,1-1-36 15,0-10 35-15,0 9 52 0,0-6 24 0,0-2-29 16,0-3 12-16,-15-15 24 0</inkml:trace>
  <inkml:trace contextRef="#ctx0" brushRef="#br0" timeOffset="63808.4009">23795 3069 242 0,'0'-6'258'0,"1"2"-34"0,0-1-66 0,0 2-20 15,2-2-68-15,-2 3-8 0,1-4-76 16,0 3-106-16,2-1-117 0,-1 0-70 0</inkml:trace>
  <inkml:trace contextRef="#ctx0" brushRef="#br0" timeOffset="64118.6313">23992 3044 347 0,'5'0'303'0,"-1"0"-24"15,-1 0-39-15,4 0-24 0,-2-2-13 16,0 1-25-16,0 1-19 0,2-2-4 0,-1 1-22 16,-6 1-23-16,6 0 19 0,16-4-37 0,-5-1-12 15,-7 3 5-15,1-1-10 0,0 2 8 16,-6-2-31-16,3 2-7 0,-2 1-35 0,-2-2-13 15,1 1-31-15,-1-2-32 0,-2 3-22 0,1 0-10 16,-3 0 9-16,0 0-95 0,-2 6-102 0,-1-5-98 16,1 3 23-16,-7 7-4 0,-1-4 13 15,-1 5-5-15</inkml:trace>
  <inkml:trace contextRef="#ctx0" brushRef="#br0" timeOffset="64290.4703">24007 3194 227 0,'0'2'246'0,"0"1"-44"0,-3 0 20 0,7-1-13 16,-4 1-6-16,0-1-21 0,3-1 11 0,-2 1-38 16,3-1-9-16,0-2-22 0,-2 1-8 15,3-2-22-15,1 1-13 0,0 1-5 0,-1 0-29 16,0-3-33-16,0-1-23 0,2 3-78 0,-3-2 10 16,11-6-136-16,-8 2-106 0,3-4-50 15,0 2 26-15,-3 1-17 0,0-1 4 0</inkml:trace>
  <inkml:trace contextRef="#ctx0" brushRef="#br0" timeOffset="64601.5057">24218 3069 340 0,'3'-3'352'0,"1"0"-54"16,-1 0-40-16,0 3-14 0,-1-1-36 16,1 0 25-16,-1 0-57 0,0 1-18 15,0 0-17-15,1 1-20 0,-2 0 19 0,2 2-24 16,-3-1 4-16,2 3-12 0,2-3-5 15,-3 4-8-15,2-1-13 0,-2 1 31 0,3 13-54 16,0-7 14-16,0 3 11 0,-2-3-26 0,-1 1 8 16,3 4-32-16,-2-1 14 0,-1-4-14 0,0 5-5 15,-1-7 18-15,0 1-13 0,0 3-4 16,0-1 30-16,0-1-7 0,0-1-36 0,0-2-11 16,0-1 12-16,0 0-14 0,0-4-8 15,0-4-23-15,0 7-11 0,0-7 18 0,0 7-50 16,0-7-19-16,0 0 0 0,0 9-47 0,-10-2-50 15,9-7 16-15,-2-3-201 0,2 1-70 16,-4-2 32-16,3-3 25 0,0 1 29 0,-2-16 26 16,-2-3 3-16,2 2 2 0</inkml:trace>
  <inkml:trace contextRef="#ctx0" brushRef="#br0" timeOffset="68559.7962">24107 963 285 0,'0'0'255'16,"0"0"-73"-16,0 0-28 0,0 0 12 16,0-12 2-16,0 12-24 0,0 0-26 0,-7-21-42 15,7 21 22-15,3-3-21 0,-8 3 0 0,10-1-17 16,-4 1 20-16,0 1-25 0,1-1 16 0,3-3-28 15,-3 6 3-15,2 0-4 0,0 1-6 16,1 0 14-16,3 0-28 0,-3 0 21 0,1 2-3 16,-2 0 7-16,3 5-21 0,0-7 18 15,0 6-27-15,-5 1 17 0,2 0-4 0,0 7-13 16,-2-3 21-16,-2-5 10 0,0 5-15 0,0 4 7 16,0 1 8-16,0 1-5 0,-12 19 0 15,6-20 17-15,2-1-22 0,0 0 9 0,0-3 5 16,-1-5-15-16,1-1-8 0,1-2-8 0,-1-1 3 15,-1 7 10-15,2-5-1 0,-1 6-8 16,-2-6 13-16,3 1-39 0,-1-3 8 0,2-2 17 16,0 1-10-16,1-2-12 0,-1 2 15 0,2-2 2 15,0 0 6-15,0-4-19 0,0 0 11 16,0 5-12-16,0-5 8 0,12 15-11 0,2-7 16 16,0-4-13-16,-5-1 37 0,2-2-11 15,0 2-12-15,-1-2 12 0,-1 0-6 0,0-1 10 16,8 1-26-16,-17-1 1 0,12 0-16 0,-3 0 24 15,-2 0-5-15,-7 0-1 0,10 0 0 16,-10 0-14-16,7 0 20 0,-7 0-25 0,6 0 33 16,-6 0-26-16,0 0 9 0,9 0-3 15,-9 0 32-15,0 0-41 0,0 0-11 0,6 0 16 16,-6 0 16-16,0 0-17 0,0 0-33 0,0 0-31 16,6 0-24-16,-6 0-55 0,0 0 15 0,0 0-194 15,0 0-137-15,8 0 33 0,-8 0 28 16,6 0 25-16,-6 0-26 0,6 0 12 0,-6 0-12 15</inkml:trace>
  <inkml:trace contextRef="#ctx0" brushRef="#br0" timeOffset="69314.6379">25188 1749 371 0,'-1'-1'280'0,"1"-1"-24"0,-1 2-32 15,-1 0-10-15,2 0-33 0,0-1 14 0,0 1-36 16,-1 0-21-16,1-1-7 0,0-1-19 0,0 4-15 15,0-2 9-15,0 0-31 0,0 0 37 16,1 2-26-16,2 0 18 0,-1 1-12 0,1 1 22 16,6 5-12-16,0-2-7 0,4 5-5 0,-3 1-16 15,7 2 32-15,-2-1-13 0,2 3-10 16,-1 1-9-16,3-1-12 0,-2 2-4 16,-3-1-6-16,3 0-6 0,-2 1-7 0,0-1-4 15,2 1-4-15,-7-4-4 0,3 3-2 0,-4-1-3 16,2 2-17-16,-3-2-3 0,1-1 3 15,-5-5-3-15,-1-2 46 0,2 5-3 0,1-6-26 16,-1-1-8-16,-1-1-4 0,-2-2 0 0,1-2 12 16,0 2-2-16,-2-2-61 0,-1 1 23 15,1 0-13-15,1-2-24 0,0 0-6 0,-2 0-18 16,1-1-38-16,-1 0-9 0,0 0-25 0,0 0-29 16,7-13 17-16,-1 2-62 0,2-5-41 15,-1-3-37-15,1 0-30 0,-2-3-45 0,2 0 22 16,4 2-10-16,-2-4 13 0,-4 2 55 15</inkml:trace>
  <inkml:trace contextRef="#ctx0" brushRef="#br0" timeOffset="69715.3328">25647 1830 320 0,'1'-9'294'0,"2"4"-29"15,-3-1-17-15,0 1-8 0,1 1 11 16,1-1-37-16,-1 5-12 0,0-5 14 0,-1 2-14 16,1 3-56-16,1-3 18 0,-1-1-48 0,-1 3-11 15,0-1-16-15,1 1-12 0,-1 1-10 16,2 1 15-16,-1 1-3 0,-1 1 33 0,0 2-21 15,0 1-22-15,-1-2 10 0,-2 12-9 16,3-9-7-16,0 7-5 0,-6 14 12 0,3-10-2 16,-1-1-14-16,-1 6-13 0,-1-5 29 0,1 6-17 15,-1-5 23-15,0 4-9 0,2-3-24 0,-1 1 2 16,-4 4 2-16,3-2-10 0,-2-1 1 16,-1 3 7-16,4-1-27 0,-4-1 23 15,0-1 11-15,1 1-21 0,-2-1 9 0,3-1-22 16,0 1 13-16,-2 0-6 0,2-3 2 0,-1 0-9 15,1 0-1-15,1-1 7 0,-3-1-3 16,4-2-27-16,0 2 21 0,-4-4-2 16,3 4-21-16,2-8 20 0,0-1 3 0,1-1 14 15,2-1-24-15,-1 0-14 0,-1-2 12 0,3-1-3 16,-3 0-7-16,2 0-14 0,1 0 4 16,0-2-61-16,-1 2 15 0,-1-1-40 0,2 3-16 15,-2-5-15-15,2 0-16 0,0 0-29 0,0 0-29 16,0-4 19-16,0 0-95 0,1-1-75 0,7-12 29 15,0 1-118-15,2-1-4 0,3 0 60 0,-2 0 26 16,3 0 24-16,0 1 43 0</inkml:trace>
  <inkml:trace contextRef="#ctx0" brushRef="#br0" timeOffset="70048.5344">25711 2252 896 0,'1'-2'278'0,"2"1"-24"0,0 0 25 15,-2-1-35-15,1 2-48 0,1-1 32 16,-2 1-42-16,2 0-29 0,-2 0-34 0,0 1 11 16,3 2-14-16,-4 0 49 0,1 2-10 0,1-1-23 15,-1 2 0-15,0 1-23 0,2 8-43 16,-2 0 31-16,-1 1 0 0,0-3-15 0,0 0 2 16,1 7-25-16,1-3 22 0,0 5-5 15,-2-7-16-15,0-3 9 0,0 0-10 0,0-12-17 16,0 8-14-16,0 2-1 0,0-2 15 0,0-1-4 15,0 1-3-15,0-2-4 0,0 1-2 16,0-7-11-16,0 9-10 0,0-3-20 0,0-6-30 16,0 7 14-16,0-7 2 0,0 7-60 0,0-7-29 15,0 0-66-15,-5 8-16 0,1-11-36 0,4 1 20 16,-2-4-134-16,-5-11-64 0,5 0 30 16,-3-3 30-16,2-2 25 0,3 1 24 0,0 1-74 15,0 0 26-15,0-1 15 0,-1 6 5 16</inkml:trace>
  <inkml:trace contextRef="#ctx0" brushRef="#br0" timeOffset="70205.2092">25734 2200 513 0,'1'-5'283'0,"-1"0"-31"0,-1 0-4 16,1 2-43-16,1-3-3 0,-1 3-2 0,2 0-34 16,-2-2 8-16,0 3-44 0,0-3-23 15,2 4-40-15,-2-3-27 0,0 4-42 0,0 0-23 16,0 0-71-16,0 0 8 0,0-7-216 0,0 7-67 15,0-7 2-15,0 7 28 0,0-7 14 16,0 7-65-16</inkml:trace>
  <inkml:trace contextRef="#ctx0" brushRef="#br0" timeOffset="70615.0758">25943 2128 607 0,'2'0'324'0,"3"0"-37"0,-2 0-19 16,1 0 1-16,-2 0-60 0,2 0 18 0,1 0-60 16,0 0-1-16,4-1 10 0,-1 1-57 0,2 0-3 15,7 0-6-15,15-10-15 0,-16 8-10 16,3 0 2-16,2-4-24 0,-2 1-5 0,0 1 6 15,-1 1-9-15,3-4-33 0,-1 7 15 0,-4-3 3 16,3 0 7-16,-8 1-20 0,2 0 10 16,-4-1 4-16,-1 3 6 0,0-1 11 0,-4 1-9 15,1-3-5-15,-1 3-4 0,0 0-4 16,1-1 16-16,-2 0-1 0,1 1-5 0,-1-2-8 16,1 1-11-16,-3 1-4 0,3-1-1 15,-2 1-2-15,0 0-17 0,1-2-34 0,-1 2 23 16,0 0-44-16,-1 0-29 0,0 0-29 0,-1-2-49 15,2-1-47-15,0 2 18 0,-1-3-250 16,-1 1 11-16,3-1 32 0,-1 0 26 0,7-7 8 16,-4 1 24-16,3 5 19 0,2-5 10 0</inkml:trace>
  <inkml:trace contextRef="#ctx0" brushRef="#br0" timeOffset="71380.4674">26874 1781 550 0,'4'-5'332'0,"-1"0"-28"16,1 3 6-16,-2-3-13 0,0 4-25 16,-1-2-54-16,-1 0-4 0,3 1-26 0,-3-1-20 15,1 3-10-15,0-4-27 0,0 2-25 0,-1 2 11 16,2-2-40-16,-1 0-10 0,-1 2 6 15,1 0-6-15,-1 2-8 0,0-2 4 16,0 2 7-16,0 0-8 0,0 2-7 0,0 1-6 16,0 1-28-16,-1 0 15 0,1 1-17 0,0-1-4 15,0 4-16-15,0 4 21 0,0 1-26 0,0 3 27 16,0 1-28-16,0-1 0 0,0 0 0 16,0 1 16-16,0-4 18 0,7 20-14 0,-3-21 12 15,1 0-26-15,6 0 18 0,-6-4-15 0,2-4 2 16,1 5 5-16,-1-3-14 0,-2 1 27 0,10-3-13 15,-9 2 5-15,1-8 0 0,-1 2-3 16,4-2 7-16,8 0-23 0,-18 0 5 16,12 0 8-16,15-10 4 0,-17 1-3 0,0 1-1 15,2-3 1-15,-9 1-3 0,6-1-9 0,0 0 2 16,-2-4-1-16,-4 4 19 0,4-1 18 0,-3 1-12 16,-2 3 30-16,6-4 3 0,-7 2-3 15,-1 2-4-15,0 2 2 0,0 0 0 16,0 2 1-16,0 1-5 0,0 2 16 0,2-4-10 15,-2 3-36-15,0 1 19 0,0 1-9 16,0 0-17-16,0 0 19 0,-2-4-15 0,2 5 4 16,-1 2-4-16,-1 0 0 0,2 2 7 0,-9 8-13 15,5-1-23-15,1-4 21 0,3 2 13 16,0 0-27-16,0 5 9 0,0-2-2 0,0-1-3 16,0 1-2-16,10 13 7 0,-6-16 3 0,1-2-7 15,2-1-2-15,4 1 16 0,0 2-12 0,2-3 1 16,-1-3 2-16,-2-2-6 0,0-2-9 15,2 0 27-15,-12 0-11 0,13 0-21 0,19-10 13 16,-18 2 6-16,1 0 13 0,0-2-3 0,-2-2 3 16,-3-3-5-16,3-2 12 0,-3 2 1 15,-3-3 7-15,1 1 5 0,-5-3 0 0,3 2-5 16,-5 6 6-16,1-6 8 0,-2 11-7 0,0-6 0 16,0-1-6-16,0-2-1 0,-12-14-1 0,6 15-5 15,1 3-9-15,-3-3-2 16,4 3 2-16,-2-1-14 0,-1-5-24 0,3 10-26 15,-4-2-27-15,6 3 8 0,-3-7-115 16,-1 3-17-16,0-3-52 0,1 1-56 0,1 3 33 16,0 1-182-16,2-7-46 0,1 4 37 0,1 3 22 15,0-1 30-15,0 10 25 0,0-13 24 0,13-10 39 16,-4 12 15-16</inkml:trace>
  <inkml:trace contextRef="#ctx0" brushRef="#br0" timeOffset="71696.8559">27464 1369 293 0,'1'-2'317'0,"0"-2"-74"0,2 2-15 0,1 0-19 15,0 1-29-15,0-1-9 0,0-2-20 16,3 3 2-16,7-5-33 0,0 5-10 0,2-4-16 15,0 3 9-15,0-3 8 0,-4 3-5 16,4-1-27-16,3 0 0 0,-4 0 19 0,2-1-38 16,-4 3 21-16,-3-1-28 0,1 1 19 0,0 0 8 15,-5-2-14-15,3 2-13 0,-4 0-23 16,0 0 10-16,0 1 1 0,8-5-22 0,0 3 0 16,-7-1-1-16,-2 2-17 0,-1 1-18 0,-3 0-38 15,0 0-57-15,0 0-36 0,11-12-1 0,-6 12 13 16,-7-4-208-16,-5 2-76 0,-4 2 25 0,3 0 5 15,2 4 4-15,-1-1-6 0</inkml:trace>
  <inkml:trace contextRef="#ctx0" brushRef="#br0" timeOffset="71991.1884">27680 1316 320 0,'-1'3'273'0,"-2"-3"-65"0,0 2 8 15,2 1-15-15,-1 0-4 0,1 0 10 0,-1-1-5 16,4 2-22-16,-5-1-30 0,2 2-3 0,1-1 36 15,0 4-38-15,0-3-16 0,0-5-20 16,0 12 33-16,0 2-23 0,0 1-29 0,0 0 10 16,0 1-13-16,-11 18 21 0,10-18-38 15,-1-3-20-15,2 5 15 0,-3-4-8 0,2-3-4 16,-3 6-5-16,0 1 5 0,3-1-14 16,0-3 4-16,-2-2-11 0,0-2-17 0,3-1 2 15,-6 6 21-15,5-3-3 0,-4-4-4 0,2 1 0 16,2-1-4-16,-2-4-4 0,0 2-26 0,3-2-50 15,0-4-19-15,0 0-37 0,0 0-53 16,0 6-34-16,0-6 18 0,0 0-244 0,0 0 33 16,0 8-53-16,-4-3 0 0,5-5 24 15,2 0 110-15,0 0-8 0,0 0-1 0</inkml:trace>
  <inkml:trace contextRef="#ctx0" brushRef="#br0" timeOffset="72863.7404">28218 1646 550 0,'3'-4'319'0,"-2"-2"-7"0,2 2-41 15,-3-2-31-15,2 1 4 0,-2 0-55 16,0 0-25-16,1 0-5 0,-2 1-3 0,1 4-23 15,0 0-25-15,0-8 16 0,-10-13-9 16,5 15-33-16,0 2-19 0,1-1-5 0,-3 2 8 16,0 1-20-16,0 0 3 0,0 0-15 0,-12 1-9 15,6 1 0-15,-1-2 19 0,5 2-18 0,-3 0 12 16,2 0 15-16,-4 0-33 0,-19 12 4 16,14-9 0-16,1 3-22 0,1 1 22 0,2 1-19 15,-3 1-5-15,4-2 17 0,0 6 1 0,1-3-10 16,-1 2-6-16,2-1-2 0,0 1-8 15,1 2 9-15,4-4 8 0,-2 5-7 16,-1-3-8-16,3 5 0 0,2 0-8 0,-2-2 16 16,4 0 13-16,-2 3 6 0,0-1-1 0,5-6-10 15,0 2-5-15,0-5-1 0,0 5 15 0,12 17 0 16,-7-16-23-16,-1 4 16 0,7-5 7 16,-1-1-15-16,-1 2-12 0,1-2 12 0,1-2-15 15,2-2 6-15,0 0 35 0,4-2-22 0,-2-2-14 16,3 2 8-16,0-4 12 0,0 1-30 15,2-1 31-15,2-2-23 0,-13 0 20 0,7 0 12 16,4 0-26-16,19-17 1 0,-18 12 0 0,0-4 24 16,-1 1-7-16,4-3 1 0,-4-2 4 15,0-2-2-15,-1-1-2 0,0-2-6 0,-4-1-2 16,0 0 0-16,1 0-10 0,-6-2 26 0,2 0-24 16,-5-1 9-16,2 2 2 0,-1-2 8 15,-8 4-22-15,2-1 2 0,-2 9 0 0,0-1 1 16,0-6-4-16,-15-13 29 0,9 16-36 15,-1-3-13-15,-3 4 18 0,2 0 19 0,-1 1-21 16,2 5 15-16,-1-1-1 0,3 4-1 16,0 0-12-16,0 1 14 0,-2 1-23 0,3-1 13 15,-2 1 0-15,1 2 1 0,-1 0-8 0,6 0 4 16,-6 0 19-16,-15 10-6 0,8-3-14 0,-1 2-6 16,4 0 19-16,-7 2 0 0,8 3-2 0,-1 1-2 15,1-2 3-15,4 6 8 0,-3 0-23 16,3 0-3-16,-1 1 1 0,-2 0 46 0,4 0-4 15,4 1-44-15,-4 2 0 0,2 0 3 0,-3 0-8 16,2 3 19-16,-3-1 22 0,2 1-32 16,4-13-4-16,0 4 1 0,0 6 2 0,-10 24 18 15,5-20 8-15,1-2-6 0,0-2 11 0,4-2-24 16,-5-3-2-16,5-9-2 0,0 4 1 0,0-1 42 16,0 0-4-16,-9 7-59 0,8-10 43 15,1-2-32-15,0-2-21 0,0-5 3 0,0 0-17 16,0 7-17-16,0-7-6 0,0 6-30 15,0-6-22-15,0 0-55 0,0 0 16 0,0 8-206 16,5-9-81-16,-4-5 32 0,3 3 29 0,1-11 23 16,4-4 34-16,-1-1 4 0,7-3 8 15</inkml:trace>
  <inkml:trace contextRef="#ctx0" brushRef="#br0" timeOffset="73262.7834">28744 1548 357 0,'2'-6'413'16,"2"2"-47"-16,-4 0-49 0,1 1-52 16,1-1-19-16,-1 0-4 0,-1 1-29 0,0 0-23 15,1 0-15-15,0 2-29 0,-1 1-26 0,0-4 8 16,-2 6-16-16,-1 0-28 0,-2-1 4 0,3 2-13 15,-2 0-8-15,-8 5-35 0,1 2 36 16,-3-2-7-16,5 5-10 0,-5 1-19 0,1 2 6 16,-1 0 20-16,5 0-32 0,-3 1 9 0,2 1-16 15,4 0 24-15,-3 2-13 0,1-1-18 16,2 1 20-16,1 0-3 0,5 1 6 0,-4 1 9 16,4-1-11-16,0-10 0 0,0 6-7 0,0 1 10 15,15 22 0-15,-10-22-15 0,6 2 3 16,-4-1-16-16,1-3 9 0,0-1-9 0,2 0-2 15,-5-1-68-15,4-2 22 0,0 0-28 16,0-5-37-16,-4-1-12 0,0-2-44 0,-1-2-24 16,2 0 16-16,-6-2-162 0,0 0-134 0,0 0 31 15,8 0 31-15,11-14 41 0,-15 4 23 0,8-1 20 16,-5-6 5-16,-1-2 45 0</inkml:trace>
  <inkml:trace contextRef="#ctx0" brushRef="#br0" timeOffset="73612.8146">28861 1601 314 0,'3'-5'370'0,"0"4"-73"0,-3-3-37 16,1 1-20-16,1-1 15 0,3 1-39 0,-2 2-45 15,3-2-29-15,-1 0-4 0,2 2-1 0,-2-1-12 16,3 2-20-16,-8 0-8 0,11 0-16 15,6 0-25-15,-2 0 31 0,17 18-38 0,-15-9-6 16,-7 4 9-16,2-1 22 0,-4 1-14 0,0 2-6 16,-4 0-4-16,-2-1-15 0,-2-2 6 15,0-2-16-15,0 4 46 0,-11 19-44 0,2-13-15 16,-1-8 26-16,-1 5-4 0,-2-1-19 0,1 0 2 16,0-7-2-16,0 7 2 0,0-7-21 15,2-4-3-15,-3 2-13 0,3-2 12 0,2-3-20 16,3 0-37-16,-1 1-21 0,1-3-42 0,-3 0-13 15,8 0-29-15,0 0 15 0,0 0-118 16,-22-13-75-16,18 5-34 0,6-1 1 0,-2 2 17 16,2-2 33-16,6-7 9 0,-4 0-2 15</inkml:trace>
  <inkml:trace contextRef="#ctx0" brushRef="#br0" timeOffset="73929.2127">29172 1527 421 0,'1'-1'323'0,"2"-2"-29"0,0 1 7 0,0 1-45 16,1 0 14-16,-4-1-72 0,3 1-40 15,-1 1-7-15,-2 0 12 0,-1 1-21 0,-2 2-43 16,2-2-20-16,-3 4 1 0,-6 7 1 0,1-2 13 16,-1 1-33-16,-2 1 35 0,6-3-35 15,-3 5-14-15,0-2-10 0,1 2 30 0,2-1-13 16,0 0-24-16,-1-6 10 0,2 10-15 0,0-2-13 15,-3-1 23-15,7-5-32 0,1 3 32 16,0-1-8-16,0-3-7 0,0 2-5 0,0 4-4 16,0 0-2-16,14 14 22 0,-8-16-25 15,3 1-14-15,-1-5 8 0,1 2-29 0,2 2-37 16,-1-8-51-16,-4 3-11 0,4-3-39 16,5 3 16-16,-5-6-194 0,2 1-86 0,-3-2 31 15,-9 0 25-15,13 0 26 0,10-10 17 0,-12 6 11 16,1-4-1-16</inkml:trace>
  <inkml:trace contextRef="#ctx0" brushRef="#br0" timeOffset="74180.951">29402 1781 577 0,'5'-1'328'0,"-2"-2"-36"16,-1 3-18-16,1 0-42 0,0 0-17 15,-1 1-18-15,-1 1 21 0,1 0-32 0,-2 2-20 16,0 1 38-16,0 0-23 0,0 4-44 15,0-3-17-15,2 9 28 0,-2-8-45 0,0 2 17 16,0 2-21-16,0-1 15 0,0 0-48 0,0 5 8 16,0-2-17-16,0-1 3 0,0 1-13 15,0-1 6-15,0-4-15 0,0-1-3 0,0 1-83 16,0-2-29-16,0 1-27 0,0-7-31 0,0 6-29 16,0-6-7-16,0 0 14 0,-9 10-179 0,8-10-121 15,-2-2 30-15,2-3 28 0,-2 0 25 0,2-2 30 16,-4-7 15-16,5-5 7 0</inkml:trace>
  <inkml:trace contextRef="#ctx0" brushRef="#br0" timeOffset="74347.9524">29388 1692 510 0,'0'-4'355'0,"-1"-2"-50"16,2 0-22-16,-1 1 6 0,0 1-29 15,0 0-43-15,0 1-42 0,0-1-22 0,0-1-30 16,-1 2-27-16,0 1-41 0,1 0-56 15,0 2-90-15,0 0 9 0,0 0-262 0,0 0 24 16,0-6-113-16,0 6 27 0,-11-14 78 16,7 11 1-16</inkml:trace>
  <inkml:trace contextRef="#ctx0" brushRef="#br0" timeOffset="74796.5125">29600 1408 478 0,'4'-1'331'0,"-3"1"-23"0,2 0-55 15,0 0 1-15,0-1-47 0,-1 2 8 16,0-1-29-16,1 1-52 0,1 2-15 0,1-1-8 15,10 6 14-15,-5 1-11 0,3 0-19 16,0 4 0-16,1-2-5 0,0 0 2 0,0 4-12 16,0 4-6-16,-6-3 16 0,3-1-44 15,1 2-7-15,-3-3 12 0,1 4-18 0,0 1 2 16,-5 1 23-16,-2 4-6 0,3 2-5 0,-2-1-3 16,-4-11-7-16,0 5 18 0,0 4-25 0,-15 29-5 15,7-27 0-15,-2-2-4 0,1 1-1 16,-4-1-4-16,0-2 31 0,-3-1-12 0,2 0-3 15,-3-4-4-15,4-2 1 0,-2 3-2 0,5-9-4 16,-1 2-4-16,5-3-2 0,-2-1-53 16,2-1 14-16,2-2-43 0,0 0-17 0,0-1-27 15,4-2-51-15,0 0 15 0,0 0-187 0,-6 0 29 16,-11-17 24-16,14 9 24 0,0-8 20 16,3 1-126-16,0 6 24 0,14-22-52 0,-4 8 21 15,4 4 64-15,5-4-5 0</inkml:trace>
  <inkml:trace contextRef="#ctx0" brushRef="#br0" timeOffset="75074.1823">30114 1594 412 0,'3'-2'295'0,"1"-1"-14"0,1 2-60 16,0-1-12-16,2 0-30 0,0 2-20 16,1-1-33-16,12 1 3 0,-6 0-18 15,8-2-12-15,-7 2-20 0,4-3 3 0,-3 3-7 16,-4-1-11-16,-1 1-5 0,1-1-10 0,-3 1 9 16,0 0-20-16,-2 0-4 0,0-2-25 0,10-1-39 15,-7-2-72-15,-1 2 10 0,-2-3-151 16,-2 0 19-16,-1 1 17 0,-4 0 19 15,2 0-218-15,1-1 21 0,-3 6 57 0,0 0-3 16</inkml:trace>
  <inkml:trace contextRef="#ctx0" brushRef="#br0" timeOffset="75378.3849">30339 1466 334 0,'-1'-2'392'15,"0"2"-87"-15,-1-1-31 0,1 1 2 0,0 0-43 16,0 0-5-16,-1 0-40 0,2 0-36 0,0 0 6 15,0 3 3-15,0 0 11 0,0-1-11 16,3 4-43-16,-3 1-6 0,1 1 9 0,2 7-10 16,-3-8-5-16,6 21-12 0,-3-11 20 15,-1 4-12-15,-2-5-11 0,2 5-27 0,0-2 1 16,0 0-18-16,0-3 17 0,-2-6-22 0,0 5-7 16,0 2 0-16,0 0 0 0,0-1-20 15,0 1-4-15,0-2 15 0,0-2 4 16,0-3 9-16,0 0-37 0,0-1 16 0,0-2-2 15,0-1-92-15,0-6-7 0,0 8-32 0,0-8-13 16,-12 16-27-16,10-12-56 0,2-2 19 0,0-2-300 16,0 0 70-16,0 0 31 0,0 0-52 15,-3 4 39-15,3-5 29 0,0-2 67 0,3-4-5 16</inkml:trace>
  <inkml:trace contextRef="#ctx0" brushRef="#br0" timeOffset="76095.8235">30790 1394 456 0,'2'-3'356'0,"0"0"-30"0,-2-1-33 16,0 3-10-16,2-1-63 0,2-2 9 16,-4 3-57-16,0-1-21 0,1 2-1 0,1 0-42 15,-2 2-8-15,3-1-23 0,-3 5 36 0,1 0-59 16,1 1 13-16,0 10 5 0,-2 3-7 0,1 0-3 15,-1-2-10-15,0-3 12 0,0-5-12 16,0 7-11-16,0 2 11 0,0 2-3 0,0 0-13 16,0-1-18-16,0-1 25 0,0 1-26 15,0 2 1-15,0-4 11 0,0 3 2 0,0-4-14 16,0-1-7-16,0-2-13 0,0-3 29 0,0-2-20 16,0-1 2-16,0-3 33 0,0-5-52 0,0 8 32 15,0-8 6-15,0 6-4 0,0-6-1 16,0 0-3-16,0 0-2 0,-6 0-1 15,-3 8 29-15,6-10-9 0,1-4-4 0,0 4 26 16,0-2-12-16,-1-1 5 0,2-1-4 0,0 1-40 16,1-3 12-16,0-1 9 0,11-19-3 15,-2 14-2-15,0-1-12 0,3-1-1 0,-1 0-1 16,-1 1 4-16,5 1-14 0,-5 2 6 0,3 0-2 16,-3 1-9-16,4 4 6 0,-3-1 8 15,4 1-7-15,-4 4 5 0,-3 3 0 0,-8 0-16 16,7 0-1-16,3 0 3 0,-3 0 0 0,4 0 1 15,18 12-10-15,-19-3 1 0,1 0 2 0,-3 1 2 16,-2 0 1-16,1 5 1 0,-4 1 1 16,1 1-9-16,-2-4 8 0,-2-13 2 15,0 14 35-15,0 3-2 0,-19 16-1 0,10-18-4 16,-4 0-16-16,3 0 15 0,-2-4-16 0,-3 0 5 16,1 2 21-16,-3-3-23 0,2 0-1 15,-4 0-54-15,-1-3-79 0,-1-3-66 0,-2-1 16 16,-4-2-311-16,-3-1 39 0,0 0 32 0,14 0 31 15,-9 0-32-15,-39-14 25 0,15 5 59 16,-3 2 15-16,-13-4 9 0</inkml:trace>
  <inkml:trace contextRef="#ctx0" brushRef="#br0" timeOffset="77011.8258">26712 1334 351 0,'0'0'224'0,"0"0"28"0,0 0-56 0,0 0-15 15,15 0-24-15,-15 0-21 0,0 0-19 0,0 0-21 16,0 0 16-16,0 0-10 0,0 0 1 16,0 0-22-16,23 27-1 0,-21-22-7 0,0 0 21 15,-2 4-31-15,2-2 5 0,-1 12-5 0,0-1-8 16,0 0-4-16,-1 1 17 0,0 0-14 16,0-13-7-16,0 7 11 0,0 4 1 0,0 0 8 15,0 2 1-15,0 2-21 0,0 2 31 16,-9 23-27-16,3-21 9 0,0 2-21 0,3 0-10 15,-3 0 18-15,1 3 2 0,3-1-20 16,1 2 6-16,-2-3-12 0,3 4 5 16,0-16 11-16,0 8 9 0,0 2 18 0,0 1-35 15,13 32 5-15,-10-27-2 0,2-4 22 0,0 2-23 16,1-4-6-16,1 0-2 0,-1 2 35 0,5-2-16 16,-3-1-6-16,1 3-14 0,2-3 6 15,1-3-10-15,-1 5 4 0,3-2-9 0,2-3-6 16,7-2 10-16,-2 0-5 0,4-3-16 0,2 0 0 15,5-4-30-15,2 1-17 0,3-2-11 16,0-3-45-16,0-3-53 0,4 3-66 0,-2-8 21 16,6-1-247-16,-22 0 1 0,11 0 41 0,55-14 29 15,-35 2-36-15,0-5 60 0,4-6 12 16,8-2 83-16</inkml:trace>
  <inkml:trace contextRef="#ctx0" brushRef="#br0" timeOffset="77810.6272">31122 1058 287 0,'0'-3'286'0,"0"3"-66"16,-3 2-2-16,6-2-28 0,-1 0-19 0,1 7-40 16,-1-4 14-16,1 1-18 0,5 5-9 0,-6 0-2 15,5 1-8-15,3 7-16 0,0-1-7 0,-4 0 8 16,4 3 9-16,1 1-3 0,-2 1-9 15,-4-3-8-15,2 1-10 0,3 5-5 0,-1-2-10 16,-2 1 4-16,2 0 6 0,-1-2 14 16,0 4-30-16,2-1 6 0,-4 1 19 15,0 0-34-15,-2 1 21 0,0 0-13 0,4 3-2 0,-8-1-16 16,2 2 16-16,-2-15 12 0,0 7-6 16,-16 31-20-16,7-26 2 0,-1 6 9 0,-5-2-3 15,3 5-4-15,-7-3 12 0,-2 2-22 16,0-3-1-16,-1-1 37 0,-1 0-11 0,1-1-6 15,3-2-50-15,-3-1-3 0,2-5-1 16,2 1 2-16,0-2 0 0,1-2 34 0,0-1-2 16,3-1-7-16,0-5-3 0,3 1 0 0,2-1-3 15,0-2-11-15,3-5-54 0,-1 1-6 16,1-3-10-16,-3 0-68 0,0-3-54 0,2 1 20 16,-4-1-213-16,-7 0 31 0,-19-18-123 0,11 7 31 15,1-2 68-15,-2 0 26 0,-5-4 20 0,-4-3 13 16,-9-1-1-16</inkml:trace>
  <inkml:trace contextRef="#ctx0" brushRef="#br0" timeOffset="78726.8355">25183 1239 351 0,'-5'5'214'0,"5"-5"-15"0,0 0-23 0,0 0-22 16,0 0-40-16,0 0 7 0,0 0-3 16,-10 19-12-16,7-11-22 0,5 2 3 0,-2-10-12 15,0 7 17-15,0 3-3 0,-11 16-11 0,9-8 8 16,-5-2-8-16,1 3-1 0,2 2-10 15,-5 2 6-15,3-2 1 0,-6 3-13 0,2-2 19 16,1 3-29-16,-4-2 3 0,4 4 26 16,0-4-37-16,-2 4-4 0,2-1 7 15,-3 4-2-15,2 0-1 0,0 2 17 0,1 0-17 16,-4 1 16-16,3 1-8 0,0-1 1 0,1 0-32 16,-3 2 39-16,5-2-32 0,-5 3-2 15,5-3 24-15,-1 1-11 0,1 4-24 0,-1-4 51 16,0 2-24-16,1 2-18 0,2-2 31 0,1-2-4 15,2 6 1-15,-1 0-18 0,2 2-5 16,1-22 37-16,0 12 7 0,0 5-27 0,13 40 18 16,-7-34 4-16,1-2 6 0,0 3-1 15,2-4-17-15,2-2-7 0,-1-1 12 0,4 0-9 16,-3-3-9-16,6 0-11 0,-2-8-8 0,3 5 9 16,2-5-8-16,1-1-3 0,3-1-31 15,3-5 1-15,3 5-29 0,0-9-38 0,6-3-52 16,2 1-23-16,7-6-66 0,4 0 19 0,-1-4-187 15,-20-3-87-15,16 0 34 0,71-22 32 16,-45 6 26-16,7-5 25 0,1-5 16 0,3-8 50 16,13-4-11-16</inkml:trace>
  <inkml:trace contextRef="#ctx0" brushRef="#br0" timeOffset="79626.4443">31691 783 642 0,'0'-1'198'0,"-2"2"-27"0,0-1-29 0,3-3 18 15,-1 5-44-15,0-2-23 0,0 1 27 0,-1 5-35 16,2-3 31-16,-4 3-21 0,0 4 11 15,1 1-31-15,0 0 3 0,2-11 6 0,0 14-8 16,0 0-3-16,0 1-2 0,0 4 17 0,0 2-21 16,9 28 15-16,-4-21-1 0,0 5-22 15,0 5-3-15,4-1 2 0,-4-3 0 0,2-7 6 16,-2 1 0-16,2-1-26 0,-3 3 33 0,0 0-8 16,0 2-12-16,-2-4 19 0,0 4-32 15,0-2 22-15,-2-13-38 0,0 6 38 0,0 4-10 16,0 2-24-16,-10 35-5 0,7-34-19 0,-4 5 31 15,2 0 13-15,-2-2-34 0,0 4 35 16,-5-2-17-16,1 0-2 0,-1-1-27 0,-2-1 16 16,-1 0-1-16,-1-4-2 0,4-2-1 15,-2-2 10-15,2-1-17 0,-3-4-2 0,-2-3 1 16,-1 2 1-16,-2-5-3 0,2 3 26 0,-1-3 7 16,-2-3-5-16,3 0-8 0,2-3-4 15,4 0 0-15,-1-2-3 0,8-1 0 0,-5-1 1 16,5-2-2-16,1-1-1 0,-2 1-2 15,3-2 1-15,0 1-103 0,3-1-26 0,0 0-55 16,0 0-49-16,-13-21 20 0,10 9-275 16,2-1 52-16,1 5-3 0,0-8 51 0,12-25 21 15,-1 15 28-15,4-2 14 0,7-1-63 16</inkml:trace>
  <inkml:trace contextRef="#ctx0" brushRef="#br0" timeOffset="80409.3585">32226 683 367 0,'5'-4'287'16,"-3"-1"-34"-16,-1 5-22 0,1-4-4 15,0 3-25-15,0-1-23 0,-2-1-18 0,2 6-24 16,0-3-4-16,2-3-2 0,0 6-45 16,2-6 4-16,2 4-23 0,-2 4 0 15,-1 0-2-15,2 2-23 0,-1 1-9 0,-6 0 13 16,4 2 1-16,0 2-10 0,1 5-2 0,-1-2 9 16,-4-6-22-16,0 4 14 0,0 3-18 0,-17 19 3 15,10-16 5-15,-4 0-2 0,-3-5 4 16,1 3-7-16,3-2 13 0,-4-3-12 0,1 3-16 15,1-6 42-15,4 1-27 0,2-6 0 16,-2 6 2-16,-2-2 1 0,6-2-14 0,0-2 15 16,0-1 17-16,3 2-18 0,0-2 41 0,1-3-40 15,3 3 21-15,-4 3-9 0,1-1 12 16,3-3 4-16,2 3 9 0,1 2-12 0,7-4-23 16,1 2-3-16,4-1-2 0,-3-1-2 15,-3-3 55-15,5 0-9 0,4 0-24 0,5 0 30 16,0 0 3-16,31-9-31 0,-31 3-1 0,0 1 12 15,0 1-3-15,-2 1-6 0,-7-2-4 0,1 1 37 16,-7 3-6-16,2-4-1 0,-13 5-5 16,6 0 9-16,1 0-6 0,-7 0 6 0,6 0 8 15,-6 0-18-15,9-7 1 0,-5 5-7 16,-4 2-3-16,1 0-6 0,2 0-13 0,-3 0 8 16,-2 0-7-16,5 0-3 0,-2 0-11 0,-1-3 11 15,2 4-17-15,-2 1-10 0,0-3 7 16,1 2-1-16,-4-1 6 0,3 2-17 0,0-2 9 15,2 0-11-15,-4 0-2 0,1 0-17 16,1 2-10-16,-3-2-52 0,2 0-13 0,0 2 9 16,1 0-61-16,2-6-34 0,-2-1-21 0,-2 4-29 15,1 5-16-15,-2-2 26 0,-1-4-194 16,1 4-87-16,-1-2 36 0,-3-2 35 16,1 0 23-16,-2 2 26 0,-6-3 24 0,5 3 23 15,-20-5 11-15,7-3 5 0</inkml:trace>
  <inkml:trace contextRef="#ctx0" brushRef="#br0" timeOffset="83074.5961">21544 1888 380 0,'0'0'197'0,"0"0"-12"0,0 0-26 16,0 0-35-16,0 0 3 0,0 0-23 16,-13 0-2-16,13 0-6 0,0 0 11 0,0 0-15 15,-22 13-9-15,21-8-10 0,-1 2 0 16,-3 7-15-16,1 1 10 0,3 1 2 0,-4 2-11 16,1 1-9-16,1-1-14 0,-2 2 6 0,3-2-6 15,-1 2 7-15,2-1-1 0,-3-2 7 16,2 3-18-16,-1 1-3 0,2-2 2 0,-3 2-11 15,1-1 10-15,2-3-5 0,0-2-14 0,-5 2 12 16,0-3 0-16,5-3-6 0,0-2-9 16,-1 0 13-16,1-2-9 0,0-3 0 0,1 1 5 15,0 0-12-15,0-2 18 0,0-1 11 0,-1 2 2 16,-1-2 25-16,2 1-20 0,-1-2 21 16,1 1 35-16,0-1 13 0,-1 0-37 0,-1 0-8 15,2-1 22-15,0 0-4 0,0 0-39 0,0 0 4 16,0 0-6-16,-9-15 20 0,3 2-15 15,4-2-17-15,-2-1 22 0,0-3-4 0,3-2-38 16,-1 2 3-16,1-4 33 0,1-2-43 0,0 1 2 16,0 1 5-16,0 14-6 0,0-8 6 15,0-2-23-15,0 1 16 0,13-20 13 0,-10 19 4 16,1 2-7-16,0 0-16 0,0 1 10 0,1 2-1 16,-1 2 16-16,-1 1-24 0,2 4-10 15,-2 1 48-15,1 1-29 0,0 0-6 0,-1 1-12 16,1-1 12-16,-2 2-24 0,2 0 16 15,1 0 7-15,-2 1 23 0,3 1-33 0,-6 1-3 16,0 0 4-16,7 0 16 0,-1 0-19 16,13 19 16-16,-9-9-20 0,-1 3 7 15,1-1-2-15,-1 2 3 0,-2 1-2 0,1 1 14 16,0 0 21-16,-2-1-29 0,-1 2 9 0,-1-3-12 16,-1 1-15-16,0 1 19 0,1-3 2 0,-2 3 28 15,-2-4-33-15,4-2-10 0,-4-2 30 16,0 2-6-16,1-4 18 0,-1-1-37 0,0-5 15 15,0 0-8-15,0 6 19 0,0-6-21 16,0 8 14-16,0-8-32 0,0 6 29 0,0-6 17 16,0 0-32-16,0 6 30 0,0-6 1 0,0 0-15 15,-8 7 18-15,5-9-12 0,3-1 12 0,-3-1 11 16,1-3-4-16,1-8-3 0,-2-4-24 16,3 0-3-16,-4-4-6 0,4 11 14 0,0-3 11 15,0-4 9-15,13-19-42 0,-9 20 34 0,2-1-47 16,-2 1 56-16,0 5-39 0,1-4-4 15,-1 6 10-15,2 2-5 0,-2 0-4 0,1 5-5 16,-1-2 16-16,8-5 18 0,-6 7-16 16,0 1-9-16,1 2-4 0,-7 1 26 0,0 0-25 15,9 0 5-15,-3 0-1 0,16 13 8 0,-11-4 1 16,-1-3-18-16,2 6 16 0,-3 2-28 16,4 1 23-16,-3-1 12 0,-5 4-19 0,4-1 17 15,-1 1-11-15,-2-1-4 0,-1 0 35 16,3 1-33-16,-3 1 16 0,0-1 17 0,-2-1-36 15,3 1 4-15,1-1 11 0,0 0 6 0,-1-1 1 16,-6-9-18-16,0 5-10 0,0 1 13 16,0-1 1-16,0 3 2 0,12 10 29 0,-12-15-21 15,0-2-6-15,1 0-12 0,-1-1 5 0,0-2 5 16,2 0-47-16,-2-1 3 0,0 0 5 0,0 2-14 16,0-6-20-16,0 0-24 0,0 0-20 15,0 0-14-15,0 7-10 0,0-7 16 0,-3 9-183 16,0-10-110-16,2-1 27 0,0 0-10 15,0-2 24-15,-1-2 23 0,1-1-31 0</inkml:trace>
  <inkml:trace contextRef="#ctx0" brushRef="#br0" timeOffset="83364.3629">21924 2099 320 0,'3'-4'273'0,"-2"3"-62"15,0-1-22-15,2 1-8 0,0 0-48 0,-1 1 17 16,2 1-15-16,-3 0-26 0,4 2-15 16,-1 0 10-16,0 0 2 0,0 3-20 0,4 4 7 15,-2 1-9-15,4 2-17 0,-1-1 2 16,-6-1-17-16,0-1 5 0,5 4-8 0,-2 1-2 16,-3-4-10-16,1-2-5 0,-2 0 17 15,1-2-16-15,-3 0-9 0,3-1 4 0,-2 0-14 16,0 0 4-16,-1-1-3 0,0 0-7 0,0-5-19 15,0 0-46-15,0 0 12 0,0 8-26 16,0-8-2-16,0 6 7 0,0-6-118 0,0 0-108 16,-11 8-82-16,7-9 25 0,1 2-5 0,-2-5 12 15,-5-5 22-15</inkml:trace>
  <inkml:trace contextRef="#ctx0" brushRef="#br0" timeOffset="83512.8126">21936 2046 251 0,'1'-5'205'0,"-1"0"9"0,0 0-22 0,0 1-47 15,0 1-65-15,0 0-20 0,0-1-7 0,1 3-50 16,2-2-114-16,-4 0-78 0,2 1-137 0,-1 1-12 16</inkml:trace>
  <inkml:trace contextRef="#ctx0" brushRef="#br0" timeOffset="84057.713">22108 2050 340 0,'5'1'253'0,"-2"-1"-58"0,4 2 5 0,-1 0-34 16,-1 0-13-16,0 1-12 0,4 4-46 0,6 1 10 15,-6 2-1-15,0 1-12 0,0 1-13 16,0 3 1-16,0-3-17 0,-5-2-6 0,2 3-17 16,-1-1 11-16,-1-4-8 0,-1 3-11 0,-1-2 7 15,1-4-3-15,-2 3-14 0,1-2-1 0,0-2 11 16,-2 1-10-16,0-1 3 0,3-1 10 16,-1 2-12-16,-2-2-12 0,2 1 8 0,-2-1 30 15,2-1 11-15,-2-1 1 0,0 1-2 0,0-2-6 16,1 2-15-16,-2-4 5 0,2 2-10 15,-1-3-3-15,3-1 1 0,-2-2 11 0,2-1-21 16,2-6 20-16,0-5-26 0,0 4 22 16,2 0 12-16,-1 1-26 0,0 5-5 0,-2 0 19 15,1 1-5-15,-2 1-1 0,-1 0-5 16,2 1-19-16,-1 3 1 0,4-1-7 0,-5 2 15 16,3-1-24-16,1 2 31 0,-2 0 8 0,-4 0-35 15,14 0 12-15,14 12-19 0,-12-9 30 16,0 4-28-16,-2-1 15 0,4 4-2 0,-4-1 24 15,1-2 3-15,0 4-36 0,-2 0 31 16,-2-2-23-16,-1 0 30 0,4 0-34 0,-4 1 1 16,-3-3 23-16,-1 0-11 0,-1 1-13 0,4 1-1 15,-4-1 3-15,-1-2-5 0,0 1-4 0,-3-2-9 16,3 3-12-16,-4-3-31 0,0 0-43 16,0-1-38-16,0-4 13 0,0 0-222 0,0 8 28 15,-13 8-111-15,4-7 20 0,-10-2 26 0,5 3 19 16,-4 0 9-16</inkml:trace>
  <inkml:trace contextRef="#ctx0" brushRef="#br0" timeOffset="84925.5148">21540 2919 446 0,'-2'-5'342'0,"4"3"-53"0,-2-2-24 16,0 1 1-16,1 0-16 0,-1 2-32 0,0-2-21 16,1 0 10-16,-2 2-58 0,2-1-31 15,-2 1-10-15,4-1-8 0,-3 2 25 0,3 0-44 0,-2 0-12 16,1 2 15-16,1 1-20 0,0-2 1 16,1 2 0-16,8 9-35 0,-2-2 24 0,0 3-26 15,-1-1-4-15,-2 3 22 0,1-2-44 16,2 1 32-16,2 1-29 0,-1-1 3 0,0 1 6 15,0 0-1-15,-2 1 11 0,0-2 4 16,1-2-24-16,-2 2 22 0,1-4-37 0,-3-2 28 16,3-1 15-16,-5 0-15 0,0-2 0 0,0 0-21 15,-2-4 1-15,1 2-15 0,-2 0 19 0,2-2 24 16,-2 3-26-16,0-3 0 0,1-1 0 0,-2 1 54 16,1 0-26-16,-1-1 18 0,0 0-3 15,0 0 2-15,9-11 0 0,-8 7-6 0,2-3 0 16,0-7 7-16,3-2-5 0,-3 1-5 15,0 0 4-15,-2 1-12 0,3 3 14 0,-2 3-5 16,-2-2 7-16,3 3 4 0,-3 1 1 0,1 1-17 16,1 1-12-16,-1-1 23 0,-1 0-5 0,2 2-3 15,-2 3-26-15,0 0 2 0,0 0-9 16,0 0-2-16,0 0 1 0,0 0 10 0,4-10-14 16,-2 12 22-16,0 1-14 0,2-2 2 15,-3 5 2-15,2-3-14 0,8 7 4 16,-3-1 2-16,-4-1-8 0,4-4-29 0,3 5 31 15,1-1-20-15,2-1 2 0,-3-2 2 0,-2-3 20 16,0 1-2-16,0-2 2 0,0 0 1 0,0-1-1 16,-9 0-18-16,7 0 0 0,0 0-13 0,1 0-4 15,4 0 3-15,1 0 35 0,6-11-5 16,-11 7-1-16,1-6 20 0,0 3-5 0,0-5-5 16,-5 4 6-16,0-9-25 0,-1 9 34 0,5-9 7 15,-7 7 7-15,-1-3 5 0,2 3-23 16,-2 10 28-16,0-9-7 0,0 1 16 0,0 0-2 15,0 2-11-15,0 0-5 0,0 6-1 0,0-9 4 16,0 2-28-16,0 7 16 0,0-8-29 16,0 2-6-16,-8 6-31 0,8-8 5 0,0 8-64 15,0 0-41-15,0-6-9 0,-6 6-31 16,-6-6-18-16,7 7 3 0,1 1 17 0,2 2-146 16,-2 1-73-16,1-3 29 0,-6 10-78 0,4-1 35 15,0-3 25-15,2 0 58 0,1 1 9 16,2-2-4-16</inkml:trace>
  <inkml:trace contextRef="#ctx0" brushRef="#br0" timeOffset="85172.3722">22110 3109 732 0,'0'3'216'0,"1"-2"-7"15,0 3-2-15,0-2-32 0,2 0-15 16,-4 4-17-16,1-1-8 0,-2 1-21 0,2 0-22 15,-1 2 2-15,1 0-10 0,0 5-14 16,-9 16 0-16,5-12-4 0,1-5-13 0,0-2-4 16,1-3 2-16,-5 8-4 0,5-7-7 0,-1 0-9 15,-1 1 3-15,1-3-10 0,2-1-22 16,-1 0-30-16,-2 0 4 0,3-4-35 0,-2 2-27 16,1 3-18-16,0-5 11 0,0 0-209 0,-1-1-87 15,3 0 24-15,0 0 23 0,0 0-5 16,0 0 9-16</inkml:trace>
  <inkml:trace contextRef="#ctx0" brushRef="#br0" timeOffset="85879.2275">22277 2726 537 0,'2'-5'332'0,"0"3"-55"0,0 0-33 16,1-1-25-16,-2 1-25 0,1 0-37 15,0-1-22-15,-1 3-10 0,2 0-10 0,0 0-3 0,0 2-9 16,0 1-28-16,2-1-6 0,-2 3-5 16,8 5-4-16,-4 3-4 0,-1-1 7 0,0 1 2 15,3 0-13-15,-1 1-13 0,-3-1 18 16,0 3-27-16,-1 2-3 0,4-2 7 0,-3-3 2 15,-3 5-3-15,4-2-13 0,-4-1 7 16,3-1-14-16,-3-2-11 0,-1-2 6 0,1-1 11 16,1-2-8-16,-1-1 4 0,-2 2 3 0,0-2-15 15,2-2 4-15,-1 0 23 0,-1-4-15 0,0 0 21 16,0 0-35-16,0 7 61 0,0-7-8 16,0 0-13-16,0 6 22 0,0-6-3 0,0 0-7 15,0 7-4-15,0-7-6 0,1 5 6 0,-1-6-14 16,0-2-3-16,0 2-3 0,0-5-4 0,1 1 21 15,1-1-4-15,2-7-5 0,-4 4-5 16,9-13-4-16,-5 10-1 0,0 4 9 16,0 0-16-16,-1 1-4 0,3-6-1 15,-1 5 7-15,3 2-2 0,-3 4-2 0,2-5-14 0,7 2-1 16,-4 0 1-16,-4 1 26 0,2 1-27 16,-3 2 5-16,4 1-11 0,-9 0 5 15,0 0-2-15,10 0-4 0,12 8 22 0,-13-2 0 16,-1-1-19-16,-1 1-1 0,-3-1-8 0,6 6-15 15,-7-1 2-15,-2 0 28 0,-1-10 1 16,0 9-1-16,0 4 0 0,-16 15-11 0,8-13 1 16,-2-1 1-16,-2-3 33 0,1 2-16 0,-2-2-12 15,-1-1-5-15,6-4 0 0,0 3 0 0,1-7 9 16,-5 6-1-16,6-2 10 0,1-2-14 16,1 1 15-16,0-3 4 0,0 0 6 0,3-2 11 15,-3 3-18-15,4-2-8 0,-2-1 3 0,0 2 9 16,1 0-17-16,-2-2 6 0,2 1 1 15,1 1-19-15,-1-2 5 0,-2 0-18 0,3 0 3 16,0 0-98-16,0 0-45 0,0 0-84 0,0 0 25 16,-8-10-251-16,6 6 35 0,-3 3 34 0,2-2-16 15,0 1 25-15,-3 0 25 0,1 0 6 16,0 2 12-16,5 0 8 0</inkml:trace>
  <inkml:trace contextRef="#ctx0" brushRef="#br0" timeOffset="86856.8569">21709 3604 209 0,'2'0'272'15,"-4"-1"-61"-15,2 0-21 0,0 1 4 0,2-1-29 16,-1-2-25-16,2 1-13 0,0-1 4 15,0-1-19-15,1 1 6 0,9-5-14 0,-3 0-14 16,2 1-19-16,1-3 20 0,2 3-32 0,-2 2 14 16,0-2-13-16,1-1 15 0,-1 0-18 0,1 3 5 15,-1-2-15-15,-4 0-2 0,1 4 14 16,-5-1-20-16,3 0-3 0,-2 4-6 0,1-3 9 16,-1 2-24-16,-2-1 3 0,1 1 7 15,2 1-19-15,-2-2 14 0,0 2-6 0,0 0 8 16,-5 0-1-16,0 0-12 0,7 0-7 15,0 0 7-15,1 0 0 0,-1 0-7 0,1 0 12 16,-2 0-12-16,2 0 12 0,0 0-10 16,3 0-6-16,3 0 7 0,2 0 14 0,16-5-13 15,-18 1-4-15,2-2 32 0,1 1-22 0,-2 0 7 16,-2-1-5-16,4 0 21 0,-1-2-6 16,0 0-22-16,0-1-5 0,-2-1 2 0,-1 2 0 15,4-2 17-15,-6 3-2 0,3 1-23 0,-5 0 26 16,3-1-12-16,-5 3-9 0,-2-2 4 0,1 2-4 15,-1 1 9-15,-3 2 7 0,2 0-11 16,0-1 1-16,0-1-4 0,-2 2 8 0,-1 1-7 16,2-3 11-16,2 2-16 0,-2 1 26 15,1-5-18-15,2 3-14 0,-1-1 3 0,11-2 17 16,-1-4 2-16,0 3-23 0,-1 4 8 16,2-4 0-16,-1-1-8 0,-1 2 32 0,1-1-30 15,-2 1-4-15,0-1 2 0,0 2 8 0,-4 0 12 16,-2 2 11-16,2-3 4 0,-2 4 0 15,0-4 36-15,-3 5-19 0,3-2-19 0,-2 0 21 16,1-1 18-16,7-2-35 0,-5 0 2 0,-1 3 9 16,-2 1 9-16,2-4-9 0,-3 5-23 15,-2-2-1-15,1-1-2 0,-1 1 20 0,2 1-5 16,-2 0 18-16,0-1-12 0,0 1 4 16,0 1-15-16,-1 0 0 0,0 0 12 0,-1-2-3 15,1 1-3-15,1 1-3 0,0 0-65 0,-2-2-25 16,0 2-30-16,0-2-25 0,0 2-43 15,-2 2-45-15,-1-2 20 0,1-2-273 0,-2 4 0 16,-1-2 37-16,0 0 27 0,1 0 60 0,0-2-1 16,0-1 13-16,4-2-6 0</inkml:trace>
  <inkml:trace contextRef="#ctx0" brushRef="#br0" timeOffset="90204.5916">24186 3725 451 0,'0'0'210'0,"0"0"-10"0,0 0-10 16,0 0-6-16,0 0-41 0,0 0-3 0,0 0-8 16,0 0-22-16,-4-8-20 0,8 4 17 15,10-3-18-15,-4-4 9 0,1 4-5 16,0-3-19-16,0 2-5 0,5-1 12 0,-1 0-9 15,2 0-23-15,1 0 22 0,0-1-18 0,-2 0-18 16,2 2 13-16,2 1-4 0,-5 0 7 0,4 1-16 16,-1-1-4-16,1-1 13 0,-1 4 0 0,-2 0-17 15,1 0 13-15,-4-1-16 0,-2 4-4 16,-1 0 10-16,7 0 2 0,-2 1-14 0,-15 0 8 16,16 0 10-16,-2 0-14 0,-4 0-3 15,18 12-14-15,-14-7 1 0,3 1 0 0,-4-3 16 16,1 4 2-16,0-2-6 0,0 2-8 15,-1-1-6-15,3-1 16 0,-5-1-19 0,-1-1 4 16,4 1-12-16,0-1 15 0,0-3-6 0,4 2 34 16,-4-1-20-16,-5-1-9 0,5 0 7 0,4 0-3 15,23-13-12-15,-22 6 31 0,4-1 3 16,0 0-11-16,1-2-8 0,2-1-6 0,-3-3 27 16,1 3-21-16,-2-2-1 0,3 1 17 0,1 1-1 15,-1 1 2-15,1 0-26 0,0 3 33 16,-5-1-15-16,1 4-30 0,1-4 6 0,-4 5 38 15,0 0-9-15,-2 3-31 0,-8-2-6 0,-9 2 3 16,13 0-4-16,3 0 18 0,-3 0-31 16,17 13 21-16,-14-7-10 0,-2 0 22 15,3-3 5-15,-9 3-12 0,6 0-9 0,-2-2 6 0,4 2 5 16,-3-5 0-16,2 6 6 0,4-6 20 16,-7 0 2-16,2-1-25 0,6 2 1 0,-8-2 7 15,3 0-3-15,7 0-20 0,20-11 31 0,-15 5-1 16,-3 3-1-16,3-2-2 0,0-2-13 15,-1 0 1-15,-2-4 13 0,3 5-33 0,-1 0 23 16,6 0-27-16,-5-5 35 0,2 5-20 16,2-1-1-16,-3 3 0 0,-1-2 7 0,1-2-20 15,-6 6 43-15,4-3-2 0,-2 4-2 0,-2 0-28 16,-2-2-18-16,-10 3 28 0,4 0 13 16,5 0-11-16,0 0 6 0,1 0-21 0,0 0 1 15,2 0 0-15,0 0 12 0,0 0-4 16,2 0 1-16,-2 0-1 0,3 0-20 0,3 0 29 15,0 0-12-15,3-7-7 0,30-6 29 0,-30 11-31 16,2-4 8-16,-3-1 11 0,4 3-3 0,-2-3-10 16,2 0 2-16,-1-2-2 0,5 6 28 15,-2-4-12-15,0-6-17 0,0 3 6 0,2 2-4 16,-1-1-19-16,2-1 23 0,-1-3 0 16,0 3 0-16,2-2 0 0,-1 2 6 0,-6 0-13 15,5 0 1-15,-3 0 0 0,0 0-5 0,1 3-24 16,-1-1 30-16,-1-1-3 0,2 1-8 15,-5 0-6-15,3-1-14 0,2 1 40 16,-6 0-34-16,6-2 1 0,-4 0-9 0,3 0 21 16,3 0-14-16,-2 0 25 0,-1 1-11 0,4-3-27 15,0-1 5-15,2-1-6 0,0 0 17 0,3 1-13 16,1-4 5-16,2 0 6 0,-6 2-9 0,5-1 2 16,-2 0 14-16,-1 2-5 0,-1 2-3 15,-1-1 15-15,0 2 15 0,-7 0 10 16,2 1-25-16,-4 0 7 0,-3-3 31 0,-3 6 8 15,2-1-27-15,-1 0 29 0,2 1-7 0,-1-2-5 16,-2 5-23-16,-2-3 17 0,-1 0-11 0,2 3-12 16,-4 1 29-16,0-3 6 0,-2 2-28 15,0 3-1-15,-3-3-4 0,-4 4 42 0,-1 0-41 16,-2-1-5-16,-9 1 24 0,7 0-4 16,1 0-17-16,-3 0 16 0,-5 0-30 0,9 0 24 15,1 0-19-15,11 13 43 0,-11-5-21 0,-4-6 5 16,7 5-16-16,4 1-3 0,-2 0 12 15,4 1-3-15,-1-4 8 0,2 1 17 16,1 3 8-16,3-3-38 0,-1 1 5 0,5-4-4 0,3 4-8 16,-5-3 9-16,3-1 5 0,0-3-12 15,-10 0 15-15,6 0 17 0,3 0 2 0,4 0-21 16,0 0-8-16,0 0 0 0,36-12-2 0,-35 7 13 16,-4 1-10-16,-1 0 13 0,-3-2-14 15,-1 3 17-15,-2 0-14 0,-4 1 20 0,1-1-16 16,-5 2 27-16,-3-2-23 0,0 1 18 15,-4 0-25-15,2 2 5 0,-2-2 19 0,-1 0 2 16,-1 1-35-16,9-3 41 0,-4 1-16 0,2-2 2 16,-3 5-19-16,-1-3 13 0,7-2-28 15,3 0 19-15,2 1 13 0,4-4-5 0,2 2 18 16,2-2-33-16,-2 0 14 0,1 1 22 16,1-2-44-16,2-1 3 0,4 0 15 0,-2 1-14 15,2-2-7-15,-3 2-7 0,-2 1 48 0,-2 1-34 16,2 1-21-16,-2 0 5 0,-4-2 52 0,-1 3-5 15,-4-1-24-15,-3 0 30 0,2 1-3 16,-2-1 27-16,-5 2 5 0,-2 0 2 0,-3 0 4 16,2 2 4-16,-2-4 0 0,0 1 3 15,-3 2-7-15,2 2 7 0,-1-2 3 0,-1 0 2 16,0 1-22-16,0 1-3 0,0-1 5 16,1 2-10-16,-1-4 18 0,-1 3-8 0,-1 1-15 15,0 0 10-15,0 0-21 0,0 0-3 0,0 0 1 16,0 0 7-16,0 0-12 0,0 0 4 15,0 0-9-15,11-13-1 0,-11 13 5 0,0-4-7 16,0 4 9-16,0 0-7 0,2 0 5 0,-1-2-9 16,-1 1-2-16,1 1-15 0,-1 0 2 15,2 0 12-15,-2 0-13 0,0 0 10 0,0 0-12 16,0-2-29-16,0 2-20 0,0 0-21 16,0 2 8-16,0-4-120 0,-2 0-38 0,0 2-97 15,-3-1 29-15,-2 1 30 0,1-2 23 0,-11-2-254 16,-3-2 29-16,3 0 33 0,-5-6 12 15,3-2-12-15,-1-7 26 0,-3 2 17 0,1-5 6 16</inkml:trace>
  <inkml:trace contextRef="#ctx0" brushRef="#br0" timeOffset="112569.1698">19874 9885 303 0,'0'0'241'0,"0"0"-9"15,0 0-40-15,0 0 9 0,0 0-23 0,0 0-7 16,0 0-4-16,0 0-31 0,0 0-20 0,0 0-2 16,0 0-12-16,-13 0-5 0,13 0-17 15,0 0-12-15,0 0 9 0,0 0 1 16,0 0-13-16,0 0-11 0,0 0-4 0,0 0-5 15,0 0 3-15,0 0-13 0,0 0-10 0,0 0 19 16,0 0-2-16,0 0-20 0,0 0 5 0,9-25-7 16,-1 27-9-16,0-2 8 0,1 0-1 15,7 0-10-15,0 0 3 0,3 0 5 16,2 0 0-16,2 0 9 0,0 0-16 0,-1 0 10 16,-1 0-12-16,27-11 6 0,-25 7-1 0,0 0-10 15,-2-1 7-15,2 4-7 0,-5-3-4 0,2 0 22 16,-1 1-12-16,-1-1 22 0,-2 2-15 15,1 0-6-15,-4-3 0 0,-1 4-5 0,-4 1 31 16,1 0-27-16,-3-2-15 0,-6 2 37 0,0 0 2 16,8 0-30-16,-1 0-1 0,-7 0-3 15,10 0 22-15,-10 0-20 0,7 0 11 0,-7 0-5 16,8 0-19-16,-8 0-7 0,7 0-6 0,-7 0-4 16,0 0-23-16,8 0-27 0,-8 0-16 15,0 0-10-15,0 0 9 0,7 0-82 0,-7 0-48 16,5-13-89-16,-5 12-35 0,-1 0-19 15,1-1 69-15,0-4 11 0,1 6 16 0</inkml:trace>
  <inkml:trace contextRef="#ctx0" brushRef="#br0" timeOffset="113075.0227">20331 9710 645 0,'-4'-2'233'0,"3"-1"-17"0,-1 2-20 15,0 0-1-15,1-1-22 0,1 0-17 0,-1 2 5 16,-2-2-31-16,3 1-22 0,0 1 4 16,0-1-23-16,0-1-5 0,3 2-15 0,-2-2-14 15,2 1-1-15,-1 1 13 0,3-2-11 16,0 2-2-16,4-1-13 0,-1 2-6 0,2-1 9 15,3 0-15-15,2 0 25 0,3 0-14 0,17 11-18 16,-22-10-6-16,-1 2-4 0,4 1 11 0,-1 1-7 16,-3-4 6-16,-2 4 10 0,2 3-25 15,-1-1 2-15,-3 1 5 0,-1-2-19 0,-2 2 9 16,-1-1 3-16,-1 1 16 0,-1 0 1 16,1 7-31-16,-3-4 14 0,0 7 28 0,0-10-17 15,0 5 15-15,-12 15-31 0,7-12 15 0,-5 1 10 16,4-3-12-16,-4-1-15 0,5-3 6 0,-3 3-10 15,-3-2 29-15,6-4 0 0,-1 1-28 16,1-1 25-16,0-2-13 0,-2-2 27 0,5 1 3 16,-2 0-20-16,4-2-18 0,-3-1 12 15,1 3 10-15,2-2-33 0,-3-1-7 0,2 3 5 16,1-2 13-16,0-1 19 0,-5 1-25 0,3 2-11 16,1-2 8-16,-1-1-37 0,-1-1-16 15,2 2-12-15,-1-1-58 0,1 1 13 0,-1-2-123 16,0 0-164-16,2 0-7 0,0 0 38 15,-1-4 25-15,1 2 23 0,1-1 9 0,-1-1 9 16</inkml:trace>
  <inkml:trace contextRef="#ctx0" brushRef="#br0" timeOffset="113962.4824">21156 9676 298 0,'1'-5'288'0,"-2"2"-27"16,1-3-29-16,0 2-23 0,1 0-2 15,-1-1-20-15,0 1-38 0,-1-1 7 0,1 2-23 16,0-2 5-16,0 2-17 0,0 3-20 0,0 0 16 16,0 0-34-16,0-7 5 0,0 7-15 0,0 0 10 15,-9-12-15-15,8 8 22 0,-4 3-37 16,2-3 8-16,1 4-3 0,-2-2-21 0,0 0 19 16,-1 1-31-16,-1 1-2 0,1 0-1 0,-2-2 11 15,7 2-6-15,0 0 13 0,-9 0-4 16,0 0-39-16,4 0 6 0,5 0 3 0,-12 0 11 15,-3 11 8-15,11-9-18 0,-4 1-16 16,3-1 17-16,1 2 19 0,-1 0-4 0,-4 6-29 16,-1 0 4-16,2 1-6 0,5-2 47 0,-3-1-37 15,0 5 14-15,2-4 1 0,2 0 20 16,1-1-40-16,1-8 2 0,0 8-8 0,0-1 22 16,0 1-17-16,0 6 40 0,0-3-20 0,0 4 3 15,11 16-22-15,-7-17 6 0,3 1-12 0,4 0 9 16,-2-2 3-16,0 0 29 0,1-3 1 15,4 3-39-15,-1-3 9 0,-4 2 15 0,-1-4-29 16,3 2 15-16,0-3-12 0,1 2 16 0,-3-4-1 16,0 2 2-16,-2-4-2 0,0 1 3 15,0-2 12-15,0 1 18 0,-1-1-20 16,1 1-5-16,7-1-9 0,-4 1-1 0,-1 0 0 16,0-3 14-16,-4 1 3 0,-5-1-4 15,0 0 0-15,8 0-1 0,0 0 25 0,-1 0 9 16,6-9-13-16,-1 0 7 0,-3 2-6 0,-2 1 9 15,-1 0 4-15,1 1 3 0,0-4-29 0,-2 1 38 16,1-1-13-16,-1-5 3 0,2 5-20 0,-3 2-7 16,-4 0 15-16,3 2 8 0,-2-2-11 15,0 1-10-15,1-1 13 0,-2-1 6 0,0-4-8 16,0 3-14-16,0-1 3 0,0 1 14 16,0 0-17-16,0 2-10 0,0 0 14 0,0 7 6 15,-11-16-1-15,10 10 4 0,-2 1-24 16,0 0 18-16,1-1-6 0,0 0-2 0,-2 0 2 15,1 2-11-15,-3-8 5 0,-3 4-12 0,2 1 14 16,-4-3-6-16,1 4-14 0,2 1 4 16,2 0 10-16,-2 0 2 0,2 1-19 0,2 1 3 15,-5 1 7-15,5-2 4 0,-1 2-24 16,3-2-10-16,-4 2 1 0,2-1-36 0,-2 1-24 16,1 2 7-16,5 0-73 0,0 0-62 15,-13 0-61-15,-3 0 25 0,-15 13-245 0,17-7-22 16,-5-3 38-16,1 2 35 0,-1 1 33 0,-2 2 29 15,1-1 49-15,-1 1 29 0,0 0-10 16,1 3-11-16</inkml:trace>
  <inkml:trace contextRef="#ctx0" brushRef="#br0" timeOffset="205914.0553">24659 5947 744 0,'0'0'224'0,"0"0"-16"16,0 0-10-16,0-13-22 0,0 13-25 0,0 0 2 16,0 0-13-16,0 0-12 0,0 0-11 15,0 0 6-15,13 0-26 0,-13 0 2 0,16-25-16 16,-16 23-9-16,2 2 22 0,-1-1-29 0,0 1 19 15,-1 0-18-15,1 3-15 0,-2-2-17 16,0 2 7-16,1-2-20 0,-3 1-3 0,1 2 23 16,-3-1-32-16,-2 6 18 0,-4 4-25 0,-1-3 9 15,-1 5-7-15,-1 0 7 0,-2 0-3 16,-3-1-2-16,1 0 0 0,-3-1-8 0,2 2 4 16,0-1 3-16,0 2-2 0,-2-1 18 15,2 1-16-15,-4 1 26 0,5 0-32 0,-5 1 8 16,0-1 15-16,3 1 1 0,-2-2-18 15,3 0 8-15,1 2-6 0,0-2-14 0,-2 0 9 16,5 0 12-16,0-3-18 0,4 0-9 16,2-3 18-16,-1-6-1 0,4 9-3 0,1-7 26 15,3 0-5-15,0-1-11 0,2-5 27 16,0 0-21-16,0 7-12 0,13 3 19 0,4-4 11 16,-2 2 11-16,3-6-28 0,4 2 8 15,-2-3-15-15,3 2 3 0,-10-3-16 0,5 0 27 16,4 0 0-16,2 0-1 0,-1 0-7 15,0 0-2-15,-1 0-21 0,1 0 6 0,-5 0 27 16,-3 0-31-16,-4 0 5 0,-1 0 4 0,5 9 3 16,-9-4-3-16,-1 8 3 0,3-6-9 15,-8 5 26-15,0-12-19 0,0 11 0 0,-19 22-29 16,5-12 22-16,0-1-6 0,-4 2-11 0,-3-2 13 16,-2 4-16-16,-2 1 5 0,-1 1 24 15,-3-1 2-15,-2 6-33 0,2-4 16 0,-2-1 5 16,2 1 0-16,1 0 7 0,2-2-8 0,0 0 9 15,5-3-12-15,0-1 2 0,6-2-2 16,-2 4 9-16,6-4-25 0,-4-1 26 0,7-3-2 16,4 1 7-16,0-7 0 0,4-9-1 0,0 10 15 15,0-3 10-15,22 9 3 0,-10-7-5 16,4-8-3-16,2 4 20 0,2-1 7 0,-10-4-6 16,7 0-3-16,4 0-4 0,2 0 6 0,24-10 0 15,-25 4-9-15,2 1 6 0,-1-1-14 16,0 1 1-16,-4 2-17 0,1-1-4 15,-2-1 18-15,-2 3-5 0,-5-2-11 16,-1 2-19-16,-2 2-12 0,-3 0-5 0,0-2 3 16,-2 2-89-16,-3 0-14 0,0 0-14 0,4 5-29 0,-8-2-23 15,0 1-50-15,-5 6 22 0,-7 0-221 16,-1 2 12-16,-2 1 31 0,-2-1 29 0,1-1 22 16,-4 3 24-16,1-1-3 0,1 0 34 15,0 2 17-15</inkml:trace>
  <inkml:trace contextRef="#ctx0" brushRef="#br0" timeOffset="206204.4147">23934 7494 481 0,'-4'7'269'0,"2"-2"-1"16,0-1-24-16,1-3 0 0,-2 4-22 0,2-4-17 16,1 1-30-16,-1 3 0 0,1-3 9 0,0 3-28 15,1 0-15-15,-1 0-8 0,0-5 2 16,0 5-47-16,0 7 10 0,0 1-19 0,0 2 6 15,9 21-15-15,-7-17 1 0,0 0-7 16,2-1-16-16,-3 1-11 0,1-1-1 0,-2-5 13 0,1 0-4 16,-1-1 18-16,1-2-32 0,-1-1-17 15,1-2-11-15,2-1 9 0,-3 12-16 16,1-10 8-16,-1-1-19 0,0-7-37 0,0 0-10 16,0 0-18-16,0 7-45 0,0-7-8 0,-1 5-20 15,-3-6 12-15,3-4-129 0,1-13-48 16,0-5 25-16,0 9-124 0,0-5 26 15,0-6 64-15,0 0 15 0,14-25-30 0</inkml:trace>
  <inkml:trace contextRef="#ctx0" brushRef="#br0" timeOffset="206370.241">23989 7451 464 0,'3'-7'288'0,"-1"2"-40"0,6-6-39 16,-2 0 0-16,3 0-23 0,-2-3-11 0,2 3-43 15,1-1 1-15,0 3-24 0,0 0-28 0,2-1-26 16,-3 4-42-16,2-3-44 0,1 8 4 16,-3-5-107-16,0 3-167 0,-3 3-54 15,0 0 32-15,1-3 36 0,-7 3 11 0</inkml:trace>
  <inkml:trace contextRef="#ctx0" brushRef="#br0" timeOffset="206597.0569">24185 7417 212 0,'0'2'301'0,"2"3"-55"0,1-4-39 15,2-1-3-15,-1 1-30 0,1-1-13 16,1 0 0-16,1-1-26 0,10-3 2 0,-11 4-25 16,4 0-15-16,1 0-26 0,9-5-16 15,-10 3-25-15,-10 2-33 0,5 0 4 0,-5 0-29 16,9 0-46-16,-3 0 8 0,-6 0-58 15,14 11-13-15,-14-8-95 0,-1 4-62 0,-2 8 20 16,-3 0 16-16,0 3 11 0</inkml:trace>
  <inkml:trace contextRef="#ctx0" brushRef="#br0" timeOffset="206946.964">24221 7693 584 0,'0'7'192'0,"0"-2"-16"0,3-2-25 15,0 2 3-15,-1-3-39 0,2-1 8 0,0 1-6 16,0-2-11-16,2-2-31 0,2 1 2 0,9-6-7 15,2 2-30-15,-5-5-9 0,5 2-26 16,0-1-7-16,2-2 6 0,-2-3-31 0,1-2 31 16,1 2-42-16,-2-3 14 0,-1-1 18 15,1 0-38-15,-2 3 23 0,2-2 21 0,1 2 12 16,-1-2-33-16,-3 5 40 0,-3 2 12 0,-1 3-1 16,-4-1 24-16,-2 2 22 0,1 3 13 15,-3 1-5-15,-2 0 1 0,2 1 27 0,-4 1 3 16,0 0-11-16,0 0-8 0,4 12 48 15,-4-8-2-15,0 5-24 0,4 5-5 16,-4-3-25-16,0 3-16 0,0 4 10 0,0 0-8 16,0 1-7-16,0 0-7 0,0-2 4 0,0 3-15 15,0-1 14-15,0-5-27 0,0 3-2 0,0-4-7 16,0-3-19-16,0 0-43 0,0-3-37 16,0 0-29-16,0-7-50 0,-8 7 16 0,-2 2-183 15,9-7 24-15,-2-4 27 0,0-1-144 0,2-2 46 16,-5-10 15-16,4-6 18 0,-8-7 26 0,4-1 17 15</inkml:trace>
  <inkml:trace contextRef="#ctx0" brushRef="#br0" timeOffset="207713.2112">24043 5160 561 0,'0'-6'269'0,"0"0"-35"0,0 0-17 16,1 2-10-16,0-2-10 0,0 1-27 0,-1 1-24 16,2 0-28-16,0 1-3 0,0 0-24 15,2-1-5-15,-3 2-17 0,3 1-2 0,-2 1-5 16,4 0-24-16,0 3 2 0,4 5 6 0,-2 4-10 16,0 4-9-16,0-1-4 0,-3 6 3 15,0-1-7-15,-3 1 16 0,-1-1-15 0,-1-8 2 16,0 4 4-16,0 2-12 0,0 0 22 0,0-2-20 15,0-2-7-15,0-1 5 0,0-1-5 16,0-2 1-16,0-3-7 0,0 1 11 0,0-2-9 16,0 0 4-16,0-6-9 0,0 8 22 15,10 3-8-15,-6-7 13 0,0-2 15 0,1 1-17 16,0-1-4-16,2-2 5 0,-1 1-1 0,-2 2 6 16,1-1-12-16,0-2-5 0,1 0 13 0,-2 1-20 15,1 0 1-15,-1-1-28 0,-1 0-12 0,2 2-38 16,-1-2-39-16,0 1 11 0,1-1-162 15,-3 0-167-15,4 2 31 0,0 0-24 0,-1 0 36 16,5 7 26-16,4-2 17 0</inkml:trace>
  <inkml:trace contextRef="#ctx0" brushRef="#br0" timeOffset="208250.0861">25201 5707 436 0,'0'-4'275'0,"-1"4"-47"0,1 0-18 16,0 0-24-16,-1 0-15 0,1 0-12 16,-2 1-16-16,1 2-4 0,1 1-4 15,-3 2-14-15,-2 11-1 0,0 2-22 0,0 0 8 16,-3 6 8-16,5 1-6 0,-4 1-11 0,2 1 7 15,-2 1 2-15,4 4-19 0,-1 0-9 0,-1 5-11 16,1-1 14-16,0 6-10 0,2 2 6 16,2 0 8-16,-3 6-9 0,3-1-8 0,0-25 5 15,0 15-6-15,0 7-7 0,0 4-15 16,13 56-2-16,-4-54-6 0,-4 2-28 0,3-5 21 16,1-1-10-16,2-4-4 0,-2-1-1 0,3-6-1 15,0-5-28-15,2-3 3 0,3-2 0 0,-2-5 1 16,4-4-29-16,2-2 5 0,2-4-47 15,1-6 2-15,3-7-25 0,-14 0-44 0,25-12-41 16,-11-1 17-16,-3-5-122 0,2-3-128 0,-2-4 32 16,-3-3 25-16,-1-2 14 0,-1-1 47 15,-6 0-18-15,1-5 21 0</inkml:trace>
  <inkml:trace contextRef="#ctx0" brushRef="#br0" timeOffset="208583.6837">25542 6082 912 0,'-2'-4'312'0,"2"-1"-21"0,0 2-41 16,-1-1-32-16,-2 2-4 0,3 1-16 0,1-2-23 15,-1 0 13-15,0 2-46 0,2 1-20 0,-1 0-13 16,1 1-20-16,3 2 1 0,1 1 6 0,6 4-12 15,4 4-7-15,-1 1-9 0,0-3-11 16,2 6 6-16,1-1-17 0,0 2-16 0,-2 0 12 16,1 2-5-16,-2-3-13 0,2 2 6 15,0 1-17-15,-2-4 1 0,3 3 0 0,-2 0-1 16,0 1 22-16,-1-1-11 0,-2 2-11 0,1-2-27 16,-2-6 6-16,-3 3-36 0,-2-7-46 15,3 4-24-15,-5-2-26 0,1-2 5 0,-2-4-61 16,1 1 17-16,-3-5-109 0,3 0-116 0,-5 0 5 15,0 0 27-15,13-19 26 0,-5 3 33 16,-2-5-19-16,3-4 29 0</inkml:trace>
  <inkml:trace contextRef="#ctx0" brushRef="#br0" timeOffset="208913.1193">26035 6032 543 0,'0'-4'321'15,"0"-2"-19"-15,1 4-49 0,0-2-13 16,-1 1-19-16,0 1 20 0,3-2-68 0,-3 3-5 15,1-1-12-15,0 2-27 0,-1 0 22 16,0 2-40-16,0 2 7 0,0 1-15 0,0 2-27 16,-2 13 17-16,2-9-9 0,-12 22 30 0,4-6-5 15,1-2-5-15,-3 1 11 0,1 4-34 16,-7-1 2-16,2 5-10 0,4 3 19 0,-4-3-42 16,1 2 16-16,1-2-14 0,-4 2-16 0,3-3 10 15,-1 0 8-15,0-1 2 0,3-1-29 16,-1-2 14-16,3-2-16 0,-1-2 8 0,0 0 5 15,2 0-30-15,-2-3 1 0,3-3-25 16,2-4 1-16,1-1-50 0,3-1 18 16,-1-6-37-16,2-2-20 0,0-5-14 0,0 0-29 15,5 3-25-15,-1-7-7 0,-2 0 16 0,13-13-126 16,-3-6-122-16,7 1 32 0,-1-6 28 16,1 1-28-16,4 2 42 0,-3 0 32 0,1 0 18 15,-3 0 12-15,0 3-55 0</inkml:trace>
  <inkml:trace contextRef="#ctx0" brushRef="#br0" timeOffset="209167.1698">26150 6385 517 0,'2'-1'264'0,"1"2"-17"0,-2-1-7 0,2 3-26 16,-1-1-2-16,2 3 10 0,-3-2 12 0,0 5-40 16,5 6-15-16,-3 2 1 0,-1 3-42 0,-1-2 30 15,-1 2-19-15,0 1 13 0,0-11-19 16,0 6-17-16,0 3-12 0,0-1-21 0,0 2-7 15,0-1-8-15,0-1-10 0,0-2-5 16,0 0-4-16,0-2-6 0,0-3-6 0,0-2-4 16,0-1-66-16,0-1-16 0,0-6-33 15,0 8-20-15,0-8-24 0,0 5-31 0,-4 1-10 16,4-7 15-16,1-5-156 0,-1-1-59 16,2-10-38-16,-2 4-2 0,0-6 28 0,0-6 17 15,9-30 30-15,-5 23 13 0,1-1-60 16</inkml:trace>
  <inkml:trace contextRef="#ctx0" brushRef="#br0" timeOffset="209328.0354">26219 6267 310 0,'0'-4'341'15,"0"0"-53"-15,-3 0 7 0,3 2-54 16,0-3 27-16,0 4-32 0,0-2-33 0,2 0-17 16,-1 2-12-16,0-1-58 0,-1-1-1 0,0 0-56 15,0 1-47-15,0 1-19 0,0-1-53 0,0-2 8 16,3 1-154-16,-3 3-209 0,12-15 31 15,-1 4 25-15,-1 1 24 0,3-2 23 16,-1 3 26-16</inkml:trace>
  <inkml:trace contextRef="#ctx0" brushRef="#br0" timeOffset="209674.7479">26702 6163 464 0,'1'1'372'16,"2"-1"-72"-16,-1 0-7 0,-2 1-20 0,2 0-39 15,0-1 2-15,-2 0-52 0,4 0-40 16,1-1 12-16,1 0-25 0,10-2 18 0,-7 3-27 16,15-7-21-16,-5 4 17 0,3-1-39 15,-3-2 11-15,4 3 5 0,-1-3-42 0,-3 3-4 16,0-1 14-16,0 1 11 0,-2 0-38 15,-4 0 5-15,-4 2-5 0,-1 0-27 0,-5 0 17 16,1-1 0-16,2 1-13 0,-4 1-18 16,2-1 30-16,0 1-17 0,-2 0 15 0,1-2 15 15,1 1-36-15,-2 1-42 0,-1-1-14 0,2 1-9 16,1-1-23-16,-4 0-49 0,0 1-48 16,0-2 17-16,0 2-133 0,0 0 25 0,0 0-175 15,0 0 31-15,0-6 57 0,0 6 6 0,0-13 40 16,10-13 20-16</inkml:trace>
  <inkml:trace contextRef="#ctx0" brushRef="#br0" timeOffset="210212.094">27195 5929 806 0,'4'-1'245'0,"2"-4"-13"0,-4 4-26 0,6-1-22 15,2-5 2-15,-1 0-41 0,2 4-9 16,3-7 7-16,3 2-47 0,-3 1-4 0,5-3-7 16,-2 1-3-16,3-3-6 0,1 4-2 15,-2-3-21-15,3 3 17 0,-2-5-18 0,-1 1-4 16,-1-5-17-16,-2 4-2 0,-2-2 16 0,-2 1-23 16,2-1 21-16,-5 1 15 0,-1 2-27 15,-1-2 6-15,-5 4 9 0,2 2 15 0,-3-1-5 16,-1 1-15-16,0 8 1 0,0-8 19 0,0 8 0 15,0-7-32-15,-15-13 22 0,10 10-16 16,0 5-25-16,1 0 3 0,-3 0 26 0,6 1-42 16,-1 3 6-16,-1-1-18 0,-1 1 44 0,3 1-2 15,-3 3-24-15,4-3-8 0,-15 14-6 16,8-3 3-16,1-4 1 0,-1 9 4 0,4 2 15 16,-5 2 0-16,3 3-30 0,4 0 22 0,-2 2 44 15,1 2-25-15,-2-1-28 0,2 3 25 16,-2-1-2-16,2 5 37 0,1-1-5 0,-6 0-5 15,7-16-5-15,0 8-4 0,0 2-1 16,0 3-4-16,0 3-3 0,0-1 8 16,0 0-11-16,0 0 9 0,-9 33 3 0,8-34-25 15,0 3-3-15,1-3 0 0,-1 1 0 0,-1-4-30 16,0-2-23-16,0 0-37 0,-1-3-10 16,-1-5 3-16,-3-1-40 0,-2-4-28 0,0 0-26 15,2-7 16-15,-2 1 14 0,2-2-96 0,1-4-46 16,6 0-31-16,-19-10-31 0,9-2-21 15,-1 2 26-15,3-10 23 0,-1 3 28 16,5 4 54-16</inkml:trace>
  <inkml:trace contextRef="#ctx0" brushRef="#br0" timeOffset="210350.5803">27270 6388 543 0,'-3'-18'129'0,"1"1"22"0,2 9 18 0,0-6-19 15,0 0-9-15,0 0 14 0,0-1-16 0,12-12 10 16,-9 11-5-16,2 1 9 0,1 1-25 16,1 0 13-16,2-2-19 0,0 2-29 0,0-2-13 15,5 0 11-15,-2-1-30 0,8 1 2 16,-4 0-6-16,2-2-43 0,1 4-20 0,1-4-31 15,-1 5-76-15,0-2 12 0,3-3-119 16,-2 2-126-16,2 0-27 0,0-7 46 0,0 1 25 16,3-3-4-16,-3 2 0 0</inkml:trace>
  <inkml:trace contextRef="#ctx0" brushRef="#br0" timeOffset="210651.3089">27850 5572 477 0,'0'-4'311'0,"0"0"-31"0,0 3-9 0,0-2-20 16,0-1-50-16,0 2-26 0,0 1 12 16,0-2-14-16,0 3-57 0,0 1 7 0,-1 1 14 15,0 1-39-15,-2 4 21 0,-1 9-38 16,0 8-5-16,-2 1-3 0,-3 1 17 0,3 2-16 16,-2-1 7-16,3 0-5 0,-4-2-8 15,4 5-7-15,0-1 6 0,1-1 1 0,1 4-7 16,1-1-6-16,2 3-13 0,0-19 13 15,0 6-17-15,0 5-9 0,9 30-3 0,-3-31-2 16,0 0-19-16,1-6-22 0,-1 3-35 16,1-4-1-16,5-4-36 0,-3-3-36 0,0 1-11 15,3-4-40-15,-1-2 14 0,0-1-188 0,-3-5-49 16,-8 0 28-16,8 0 27 0,-8 0 21 16,24-22 27-16,-17 7 16 0,-1-1 11 0</inkml:trace>
  <inkml:trace contextRef="#ctx0" brushRef="#br0" timeOffset="210929.9091">27998 5766 804 0,'7'-13'289'0,"0"1"-9"0,2-1-37 0,-2 7 4 0,-1 2-59 16,2 1-2-16,-1 3-20 0,-7 0-23 15,12 0 11-15,15 13-69 0,-11-5-15 0,-3 6 18 16,1 1-30-16,0 2-3 0,-3-2 5 15,-1 6 7-15,-4 0-16 0,-5 1 25 0,3 2-35 16,-4-3-10-16,0-9 22 0,0 8-31 16,-15 20-4-16,9-20 2 0,-3 2 0 0,0-4-34 15,-5-2-9-15,5-2-20 0,0-2-15 0,-1-1 1 16,3-2-3-16,1-5-16 0,2-1-30 16,0 1-10-16,-1-4-28 0,5 0 13 0,0 0-133 15,0 0-87-15,-1-14-39 0,6-4 37 0,1-1 25 16,2-3 42-16,2-3-21 0</inkml:trace>
  <inkml:trace contextRef="#ctx0" brushRef="#br0" timeOffset="211170.1011">28218 5778 371 0,'4'-7'263'0,"1"-3"-23"0,-2 3-50 0,-1 6-7 16,0-4-27-16,-2 4 3 0,1 0-4 16,0 1-9-16,0 0-10 0,1 1-5 15,-4 3 3-15,0 1-26 0,-1 10 24 0,-1 4-40 16,-3-4 5-16,2 5-28 0,-4 2-4 0,5-4 2 15,-1 3-7-15,0-2 10 0,0 2-40 16,5 0 7-16,-3-3-3 0,3 5-6 0,0-8 6 16,0-7-19-16,0 3-16 0,11 17-15 15,-5-13-24-15,1-2-20 0,1-3-17 0,2-3-25 16,2 2 10-16,-3-4-79 0,5-3 21 0,-14-2-61 16,14 0-50-16,20-10-32 0,-13 1-22 15,-4 2 24-15,8-5 14 0,-3 3 13 0</inkml:trace>
  <inkml:trace contextRef="#ctx0" brushRef="#br0" timeOffset="211379.3086">28497 6013 646 0,'4'-3'259'0,"1"0"-47"0,0 2-10 0,-1 0-18 16,-2 0-20-16,1 1-1 0,0-1-2 0,-2 1 5 15,1 1-8-15,0-1-30 0,0 2 11 16,1 2-28-16,-1-1 31 0,-1 2-44 0,1-1 14 16,0 13-9-16,0-2-33 0,2-6-21 0,-4 0 13 15,1 0-1-15,-1 1-12 0,0-1 15 16,2 6 0-16,0-1-56 0,-2-3-29 15,0-1-11-15,0 0-46 0,0-10-15 0,0 0-45 16,0 6 13-16,0-6-191 0,0 7-110 0,0-7 36 16,0 0 25-16,-7 11 25 0,6-13 23 15,-3 0 12-15,1-2 4 0</inkml:trace>
  <inkml:trace contextRef="#ctx0" brushRef="#br0" timeOffset="211545.7142">28465 5856 581 0,'0'-3'336'0,"-1"-3"-75"0,1 1-32 0,-2-1-22 15,1 4-30-15,1-4-27 0,-1 3-19 16,1-2-29-16,1-4-58 0,-1 7-27 0,0 2-79 16,0 0 6-16,0-6-271 0,0-6-30 15,13-6 3-15,-11 10 67 0,2 0-21 0</inkml:trace>
  <inkml:trace contextRef="#ctx0" brushRef="#br0" timeOffset="211928.4545">28667 5523 550 0,'4'0'346'0,"-2"-1"-67"0,4 1-4 15,-3 1-49-15,5-1-29 0,-4 2-22 0,10 4-7 16,2 1-7-16,0 5-13 0,-1-1 2 16,2 4-45-16,-3 2-1 0,1 1-5 0,3 0 31 15,-4 1-24-15,4 3-21 0,-4 0-14 0,1 3 25 16,-3 0-9-16,-3 4-9 0,5-2-20 0,-4 3-9 16,0 2-7-16,1-1-8 0,-6 0 5 15,-1 1 19-15,-3-1-36 0,-1 4 1 0,0-17 12 16,0 5-9-16,0 4-11 0,-15 30-8 15,7-30-3-15,0-4 26 0,2-1-17 0,-3 0 16 16,4-6-4-16,-3 1-4 0,4-7-8 0,0 0 4 16,2-5-13-16,-5 1 0 0,5-4-1 0,-2-1-54 15,0 0-14-15,4-1-14 0,0 0-46 16,0 0-35-16,-23-13-35 0,17 0 17 0,-3-2-232 16,6-4-9-16,1 0 42 0,2-12-13 0,0 16 26 15,14-28 25-15,-3 9 35 0,2-3 8 16</inkml:trace>
  <inkml:trace contextRef="#ctx0" brushRef="#br0" timeOffset="212445.2065">29369 5329 533 0,'1'-5'370'0,"0"3"-37"0,1-2-33 0,-1 0-72 16,0 3 26-16,1-2-38 0,-2 0-25 0,2 2-51 16,-1 1 4-16,2 1-20 0,3 1 10 15,12 6-4-15,-2 3-23 0,1-1 18 0,5 8-18 16,-4-4-40-16,3 4-11 0,-2 3 21 16,-1 2-12-16,5-1-28 0,-5 9 20 0,-2-6-6 15,0 4-6-15,-2 4-4 0,-3 1 27 0,2 1 8 16,-7 2-7-16,-1-2-7 0,-1 5-13 0,-2 2-4 15,-2-1-4-15,0-21-5 0,-11 44-2 16,1-21 2-16,-4-1-29 0,-1 0 12 0,-3 0 5 16,-3-2-2-16,1-4-1 0,-3-3-6 0,-1 0-14 15,1-4 22-15,1-1-21 0,0-2 28 16,0 1-30-16,3-4-7 0,-3-3 7 0,5-1 11 16,-1 0-5-16,0-3-8 0,4-1-7 15,-2-3 16-15,6 0 10 0,1-3-2 0,0-4-1 16,4-1 1-16,0 1 2 0,2-1 20 15,-1 1 4-15,2-1-14 0,1-3-16 0,-1 2 14 16,1-1 8-16,0-2-1 0,-1 1-4 0,0 1-20 16,1-2 7-16,0 2 11 0,-1-1 4 15,1 1-18-15,1-1 13 0,-3-1-25 0,3 0-20 16,0 0-10-16,0 0 3 0,0 0-123 0,0 0-34 16,0 0-49-16,-19-18-15 0,9 5 21 15,1-3 21-15,0 2 18 0,2 0-259 0,0-1 33 16,-2-1 31-16,-6-2 1 0,6 4 25 0,-5-1-5 15,-5 0 18-15,-3-1 102 0</inkml:trace>
  <inkml:trace contextRef="#ctx0" brushRef="#br0" timeOffset="213913.1552">22290 6395 660 0,'0'0'240'0,"0"0"-31"0,-15 0-15 15,15 0-21-15,0 0-31 0,0 0-17 16,-22 24-17-16,16-7-11 0,2 3-4 0,0 4-9 0,1 2-25 16,-5 3 15-16,2-1-7 0,1 1 2 15,-1 1-21-15,1 0-2 0,-2 0 4 16,1-2-10-16,-1 1-13 0,1 2-5 0,2-1-4 0,-2-3 13 16,2-1-12-16,-1-2 8 0,-2-1 2 15,4-6-10-15,0-3-2 0,0-6 0 16,2 0 21-16,1-1-2 0,-2-2 8 0,2-1 5 15,0-4 23-15,0 0 1 0,0 0-11 0,-4 6 9 16,2-6 7-16,1-2-30 0,1-4-2 16,0 1-1-16,-2-15-19 0,-1-2 34 0,3-1-34 15,0 7 3-15,0-7-6 0,0-6-6 0,0 0 4 16,14-30 10-16,-7 28-11 0,0 5 21 0,0 0-12 16,0-1-18-16,2 2 18 0,0 2-14 15,0-1-4-15,1 1 12 0,2 4-6 16,-2 5 29-16,-1 2-6 0,0 1-52 0,2 2 49 15,-2 5-14-15,1 2-28 0,-10 2 7 0,8 0-2 16,0 0 4-16,12 16-10 0,-7 1 15 0,-5 0-6 16,2 1 16-16,-2 2-26 0,0 0 39 15,-3 2-25-15,-3 2-24 0,0-2 16 16,-2 2-21-16,0-14-1 0,0 6 15 0,0 1 36 16,0-2 2-16,0-3-42 0,-12 12 12 0,11-17 7 15,-2 0-16-15,3-2 18 0,-1 0-4 0,-1-3 20 16,2 3-27-16,-1-4 0 0,1 0-2 15,-1-2 18-15,0 0-8 0,-2-4 8 0,3-1-17 16,0-1 14-16,3-14-14 0,-3 10 28 0,0-7-34 16,15-21 5-16,-10 15 5 0,3 1 18 15,-2 3-5-15,1 2 7 0,-1 3-20 0,4-1 24 16,-1 2 1-16,0 2-38 0,-2 5-12 0,8 1 28 16,-5 1-2-16,0 4-1 0,-10 1-2 0,13 0 22 15,15 12-51-15,-12-2 16 16,-1 1 10-16,-5 3-3 0,4 2 35 0,-1 2-55 15,-4-1 33-15,0 3 5 0,-1 3-22 16,-2-1 2-16,-1 3 6 0,-1 0 10 0,-3 0-8 16,1-1 20-16,-2 0-7 0,0-15-24 15,0 8 7-15,0 1-12 0,0 0-10 0,0-1-11 16,0-6-12-16,0 3-4 0,0-6-11 0,0 1-25 16,0-3-7-16,-13 4 6 0,11-7-31 0,1-3-1 15,-1 2-13-15,2-4-6 0,0 2 14 16,1-7-52-16,5-6 13 0,-3-3 5 0,2-4-54 15,-1-2 11-15,5-4-44 0,0 1 14 16,0 1 44-16,1 4 95 0,-3 0 103 16,1 5-1-16,1-2 73 0,-1 3 10 0,-3 5-13 15,-1 0 25-15,-2 3-48 0,1 1 45 0,-1 0-42 16,2 3 15-16,-1 2 24 0,-1-1-4 16,-2 1 3-16,0 0-7 0,0 0 8 0,7 0-8 15,2 12 29-15,0 2-19 0,-2 0-5 16,1-1-12-16,-3 3-7 0,3 2 34 0,-6-1-42 15,0 1-5-15,3-2-14 0,1 2 3 0,-3-2-9 16,-2-4 17-16,0-1-5 0,1 0-16 16,0-2-20-16,-1-1 3 0,-1-1-29 0,0-1-8 15,0-2-35-15,0-4-7 0,0 0-28 16,0 5-33-16,0-5-11 0,0 6 13 0,0-6-160 16,-14 10-102-16,9-12 1 0,-1 1 42 0,-6-9-10 15,-2 2 15-15,0-6 10 0</inkml:trace>
  <inkml:trace contextRef="#ctx0" brushRef="#br0" timeOffset="214006.1695">22686 6594 436 0,'0'-2'3'0,"0"-4"-62"0</inkml:trace>
  <inkml:trace contextRef="#ctx0" brushRef="#br0" timeOffset="214461.9245">22897 6597 282 0,'10'10'275'0,"-3"0"-44"0,-2 1-39 16,-1-3-25-16,0 0 0 0,-1 1-20 15,0-2-16-15,-2 0-5 0,3 0-16 0,0 7-19 16,-3-3 8-16,2-1-18 0,-2-5-13 16,0 1-13-16,-1-1 7 0,2-2-7 0,-2 3-26 15,1-5 5-15,-1 0 5 0,1 2 9 0,-1 0 7 16,0-1-3-16,0-2 1 0,0 0 0 16,0 0-14-16,0 0 8 0,13-15-4 0,-7 0-23 15,3 0 20-15,0-2 2 0,3 2-14 0,-3 0 22 16,0 1-22-16,2 4 26 0,-3-1-20 15,-2 4-10-15,3 1-2 0,-3 4-14 0,0 0 24 16,0 0-11-16,-6 2 2 0,5 0-3 0,19 11 2 16,-16-9 15-16,7 9-1 0,-2-3 3 15,0 4-6-15,-4 0 0 0,1 1 3 0,2 1 8 16,-2-3 1-16,-2 3-31 0,-1 0 13 16,1 0-13-16,-2 0-14 0,1-1 2 0,-5 0-20 15,6-1-36-15,-4 0-34 0,-3-1-56 0,-1-3 12 16,0 0-309-16,0-8 31 0,0 7 29 0,0 3 19 15,-16 11 23-15,8-9 21 0,-1-1 12 16,-4 5 10-16</inkml:trace>
  <inkml:trace contextRef="#ctx0" brushRef="#br0" timeOffset="215228.72">22583 7553 514 0,'-3'-2'308'0,"-1"2"-48"15,2 0-39-15,-1-1-5 0,1 0-27 0,2-2-24 16,-2 0-5-16,4 1-11 0,0-4-9 0,10-8-35 15,3 0 0-15,-1-1-3 0,5 1-25 16,-3 1 7-16,-1-3-7 0,-1 0-6 16,1-1-8-16,-2 1-17 0,1-1-17 0,-2 0 15 15,-1 1-4-15,-1-6 10 0,-3 5-11 0,-1-1-25 16,-2-1 7-16,-1 2 19 0,-1 1-37 16,2-1 35-16,-4 9-28 0,0-1 18 0,0 9-15 15,0 0 27-15,0-8-34 0,0 1 25 16,0 7-35-16,-13-14 2 0,11 14 9 0,-2-4 32 15,1 4-3-15,-1-2-37 0,2 2 2 0,-2 0 18 16,-2 4 12-16,-2 6-25 0,0 3 13 16,1 1-17-16,-2 2 31 0,5 4-10 0,1 0 28 15,-2 4-31-15,5-13 12 0,0 9 1 16,0 0-3-16,0 4-4 0,0 4 29 0,0 0-13 16,0 1-19-16,0-1-2 0,0 2 39 0,12 31-13 15,-8-30 5-15,-1-1 7 0,2 0-7 0,2 0-9 16,-3 1-12-16,1-4-9 0,1 1-3 15,-1-2-2-15,0 0 15 0,-1-3-10 0,1 3-23 16,-1-1 37-16,-1-2-37 0,2-1-1 0,-4-2-44 16,-1-2 2-16,0-9-12 0,0 0 14 15,0 1-13-15,0-1-20 0,-13 2-3 0,10-9-4 16,-1 1 11-16,0-3-8 0,-2 0-6 0,-1-3 2 16,-6-3-4-16,4-4 9 0,-3-2 12 15,3-1 30-15,5 4-10 0,-1 1 18 16,0-6-6-16,1 3 4 0,1 0 11 0,3 0 10 15,0 3 20-15,0-4-15 0,0 2 4 0,0-3 23 16,18-16-14-16,-13 13 9 0,2 1 19 16,2 0-1-16,-1 1-2 0,3-4 12 0,2 0-20 15,-1 3 6-15,0 0-3 0,6 2 0 0,-7-1 1 16,6 0-13-16,-4 3 19 0,-1 0 0 16,4 0-19-16,-7 8 7 0,-3-2-24 0,0 2-32 15,-3-4-12-15,2 5-28 0,-2-1-62 0,-1 1-40 16,0 2 16-16,-1-1-199 0,-1 1 27 15,-3 1 26-15,1 4 23 0,0-3 21 16,0 4-89-16,-5 5 35 0,-5 4 40 0,0 0 23 16</inkml:trace>
  <inkml:trace contextRef="#ctx0" brushRef="#br0" timeOffset="215526.65">22569 8330 251 0,'-3'5'380'0,"0"1"-63"16,2-5-49-16,1 0-9 0,0-1-36 15,3 0 12-15,1-1-53 0,-2 0 22 16,14-9-43-16,0-3-23 0,3 2 12 0,-1-2-24 16,4-1-18-16,2 1 29 0,1-7-49 0,3-1 21 15,-1 5 7-15,3-4-29 0,0-4-23 16,0 5-7-16,0 0-5 0,0 0-5 0,-5 1-6 15,-4 2 7-15,3-1-5 0,-2 3-4 0,1-1 6 16,-5 4-35-16,-4 0-8 0,-1 3-74 16,0-1-30-16,-11 2-79 0,2 6 16 0,-4 1-192 15,-7 0-86-15,0 1 27 0,-8 7 35 16,0-2 25-16,-1 2 24 0,3 3 16 0,-10 5 14 16</inkml:trace>
  <inkml:trace contextRef="#ctx0" brushRef="#br0" timeOffset="215860.359">22655 8422 711 0,'-7'7'306'0,"2"-2"-53"0,2 0-8 15,2-3-10-15,1-2 10 0,1-2-51 16,3 1 13-16,0-5-54 0,9-4 20 0,1-5-21 16,5 0-15-16,-1-1 5 0,0-1-40 0,5-1-26 15,2-5 21-15,6 0-8 0,-2 3-15 16,3-2-8-16,1 0-7 0,-2 4-10 0,1-2-14 15,-4 6 15-15,0 0-13 0,-8-4 7 16,1 5-4-16,2 3-4 0,-7-1-5 0,-7 5-1 16,5 0-5-16,-5 2 38 0,-3 0-7 0,0-1-6 15,0 2-4-15,-3 0-25 0,1 1 4 0,-1 0 18 16,-1 0 3-16,0 1-13 0,-1 1 17 0,0-1-30 16,1-1 2-16,-1 2-8 0,1-2-23 15,-2 1 14-15,0 1 0 0,0 0-48 0,0 0-30 16,0 0-63-16,0 0-49 0,-10-3 18 15,4 2-328-15,-1 2 35 0,0-1 28 0,-1 0 31 16,-2 0 28-16,-7 0 22 0,0 0 27 16,-20-10 16-16,17 4 10 0</inkml:trace>
  <inkml:trace contextRef="#ctx0" brushRef="#br0" timeOffset="216993.2252">25237 8922 703 0,'0'0'254'0,"0"0"-2"0,0 0-18 0,0 0-17 16,0 0-19-16,0 0-30 0,0-15 10 16,0 15-33-16,0 0-2 0,0 0-28 0,0 0 25 15,0 0-16-15,5-20-47 0,0 17 40 16,-1 1-5-16,10-6-40 0,4-2-22 16,3 0 6-16,1-3 6 0,1 1 0 0,3-3-26 15,5 1 17-15,-3 1-2 0,1-2-17 0,0 0-27 16,0 0 5-16,-3 1 2 0,-1 0 7 0,-1 3-4 15,-2-3-4-15,-3 0 18 0,0 3-12 16,-1-4 27-16,-3 0-29 0,-2 0-20 0,-1 2-9 16,-5-2 0-16,-4 6 26 0,2-6 8 0,-5 2 15 15,5-3-38-15,-5 2 9 0,0 14-6 16,0-8 9-16,0-1 1 0,0 1-10 16,0 2 29-16,-14-5-4 0,12 4-10 0,-1 4 0 15,-1-2-5-15,-1 2-18 0,1-2 18 16,-1 3 23-16,1-4-29 0,-1 5-16 0,0 0 13 15,1 1-7-15,4 0 18 0,0 0-7 0,-9 0-26 16,-13 8 3-16,11 2 16 0,-1 1-14 0,2 2 29 16,0 0 9-16,1 3-6 0,0 2-24 15,3 1 13-15,-1 3 11 0,1-2-18 0,3 3 20 16,0 4-2-16,0-2-1 0,-1 0-1 16,4-12-3-16,0 7 52 0,0 5-27 0,0 5 23 15,0-1-3-15,13 31-9 0,-8-24-10 0,1-1 9 16,-3 0 3-16,2 2-14 0,-4 1-10 15,2-1 10-15,-3-18-4 0,0 9-13 0,0 3 3 16,0 3-10-16,0 1 16 0,0-1-6 0,0-1-11 16,0 0 18-16,0-2-6 0,-12 33-8 15,7-32-16-15,-2-6 27 0,2 6-11 0,-2-5-4 16,1 0-11-16,-3-2-6 0,1-5 14 16,0-2 2-16,2-4 8 0,-3-1-23 0,1-3-2 15,2-2-8-15,0-3-9 0,-1-2 2 16,4-3-92-16,-4 1-29 0,7-1 0 0,0 0-36 15,-28-12-45-15,11 3-10 0,-1-4 21 0,-1-4-173 16,4 0-53-16,2-1 7 0,-1-3 29 16,0 3 6-16,1 1 4 0,3 0 22 0,1 3 9 15</inkml:trace>
  <inkml:trace contextRef="#ctx0" brushRef="#br0" timeOffset="217291.9689">25275 9410 336 0,'-1'-6'300'0,"1"2"-45"16,1-2-16-16,-1 2-4 0,1-1-5 15,1-1-22-15,0 2-13 0,3-9-14 0,2 1-23 16,5 0 14-16,-2-1-41 0,5 1 2 16,4-2-30-16,4 0 14 0,0 0-21 0,0-3 7 15,4 2-3-15,1 0-8 0,4-8-15 16,1 5-11-16,3-1-5 0,0 2-6 16,-3-1 37-16,-1 2-8 0,-4 2-54 0,-1-4 10 15,-3 8 18-15,3-1-5 0,-6 0-8 16,-5 3-13-16,0-1-18 0,-5 8 0 0,-2-4 17 15,-1 1-3-15,-2 3-2 0,-2-2-3 0,0 3-3 16,-2-2-1-16,1 0-3 0,0 1 0 0,0 0-3 16,0 1-11-16,-2-2-20 0,2 2-4 0,-1 0-50 15,-2-3-34-15,1 2-35 0,2-1-17 16,-3 1-30-16,1-1 19 0,1 0-223 0,0-3-54 16,2 2 31-16,7-7 26 0,4-3 37 15,1 1 46-15,0-2 24 0,0 3-17 0</inkml:trace>
  <inkml:trace contextRef="#ctx0" brushRef="#br0" timeOffset="217844.2527">26538 8647 858 0,'4'-9'285'0,"1"-5"-35"0,2 7 38 0,-3 0-55 15,-4 1-2-15,2 1-15 0,-1-2-50 0,2 2-8 16,-3 0-11-16,1-1 21 0,0 2-39 16,-1 4-9-16,0 0-21 0,0-8 3 0,0 1-2 15,0 7-11-15,-12-15-9 0,8 11-12 0,-5-2-26 16,-1-2-6-16,1 6-3 0,1-2 1 0,0 3 15 16,-2 0-6-16,2 1 7 0,2 0-4 15,-4 0-28-15,-2 0-11 0,-14 15 25 0,9-7-2 16,0 3-5-16,-1-2-11 0,4 2-1 15,0 3-1-15,0 1 7 0,1 4-15 0,1 1 5 16,-1-2 0-16,1 1-2 0,1 5 1 0,-1 1-5 16,3-2-1-16,-1-2-4 0,1 5 1 15,3 1 34-15,-1 1 7 0,1-3-14 0,4 8 12 16,-1-2 10-16,0 2-15 0,2-3 25 0,1-13-20 16,0 4 6-16,0 6-12 0,0 1 2 15,17 27 16-15,-12-30-7 0,2 2 8 16,4-3-27-16,0-2 10 0,1 0 0 0,2-1-2 15,-3-1 15-15,2-5-4 0,4-2-20 16,-3 2 22-16,5-5-1 0,-1-1-22 0,1-2 4 16,1-1-4-16,3-3 2 0,-1-1-8 0,1-2 8 15,-10 0-15-15,6 0 9 0,3 0 3 16,27-15-6-16,-23 8-6 0,-1 1-10 0,-2-2-8 16,-2 0-24-16,1-1-35 0,-3-2 8 0,-2 3-74 15,-1-2-29-15,-4-1-39 0,-7 4-15 16,1-2-46-16,-3 2 24 0,-3 7-184 0,0-8 33 15,0-1 32-15,0-1-70 0,-13-11 31 16,3 8 26-16,-2 0 37 0,-3 0 22 0,2 2 15 16,-1-3 6-16</inkml:trace>
  <inkml:trace contextRef="#ctx0" brushRef="#br0" timeOffset="218341.2791">26459 9032 351 0,'-8'-1'272'16,"2"-2"-21"-16,-7-4-23 0,2 4 2 16,2-1-17-16,1 1-28 0,2-1-23 0,1 1 7 15,-1 0-31-15,3 1 1 0,0-3-7 16,-1 3 0-16,4-1-31 0,-2 0-11 0,0-1-16 16,1 0 11-16,1 4-20 0,0 0-7 15,0-7-12-15,0 7 2 0,15-25 25 0,-8 15-6 16,-1 3-21-16,6-4-4 0,-1 0-25 15,2 1 8-15,0 0 30 0,0 2-34 0,3 1-13 16,0-1 36-16,3 1-31 0,-1 1 12 0,-2 2-14 16,1-1 3-16,-2 1 1 0,2 4 5 15,-6-1-15-15,0 1-10 0,6-5 32 0,-4 5-24 16,-13 0 1-16,12 0-17 0,-2 0 12 16,0 0 5-16,0 0-4 0,3 0 3 0,2 0 14 15,0 0-10-15,-4 0-10 0,2 0 34 16,-3 0-19-16,4 0-7 0,2 0 14 0,13 0 42 15,-21-3-29-15,3-1-15 0,-2 3 27 0,-4-1-3 16,0-1 26-16,-1 1-13 0,2-1 12 0,-3 2-7 16,0 0 19-16,0-2-18 0,-1 1 3 15,0 1-13-15,0-1-8 0,0-2 2 0,0 3-4 16,0 1-7-16,-1-3-23 0,-1-1 10 0,2 1-10 16,-2 3-1-16,0 0-79 0,0 0-6 0,0 0-24 15,0 0-26-15,2-11-54 0,-3 8-40 16,1 2 20-16,0-2-151 0,0-1 29 0,0 1 25 15,1 1 25-15,-1-3 22 0,4 1-147 16,-2 0 42-16,2-2 34 0,10-5 17 0,0 1 9 16</inkml:trace>
  <inkml:trace contextRef="#ctx0" brushRef="#br0" timeOffset="218791.1865">27361 8520 764 0,'3'-4'349'0,"-3"1"-9"0,3-3-73 0,-2 5 15 15,2-4-36-15,-3 3 7 0,1 2-30 0,1-4-50 16,-2 2-21-16,2 0 8 0,-1 0-25 0,-1 1-2 16,3 0-14-16,-3 1-60 0,0 0 16 15,1 1-9-15,-1 0 5 0,0 1 4 0,0 2-15 16,0 0-6-16,1 3-29 0,-1-1-2 15,0 0 23-15,-1 13 1 0,1-9-5 0,0 5 17 16,0-1-16-16,0 3-2 0,0 2-26 0,0 1 41 16,0 1-3-16,0 0-13 0,0 4 0 15,0-3 22-15,0 1-11 0,0 2-19 0,0 2-2 16,0-1-16-16,0 1 24 0,0-2-2 16,0 1-27-16,0-1 24 0,0 0-30 0,0-1 23 15,0-1-1-15,0-6-18 0,0 1 15 16,0-1 0-16,0-3-10 0,0-3 1 0,0 1-9 15,11 5 13-15,-11-13-5 0,0 1-8 0,3-3-4 16,-2 3-35-16,-1-5 20 0,0 0 0 16,0 0-66-16,0 0-35 0,0 0-44 0,3 7-61 15,-2-8 21-15,-2-3-216 0,1-3 34 0,0 1 29 16,-3-1 30-16,-4-13-122 0,3 0 32 16,0-4 56-16,1 1 24 0,-3 0 16 0,3 0 14 15</inkml:trace>
  <inkml:trace contextRef="#ctx0" brushRef="#br0" timeOffset="219258.1019">27326 8524 629 0,'-4'-5'262'0,"1"0"-15"16,1 0-12-16,-2 2-39 0,3-3 9 15,-1 3-16-15,0-2-21 0,1 2 5 0,-2-4-42 16,2 4 4-16,-2-2-31 0,3-1-16 16,0 6 24-16,0 0-33 0,0-9-1 0,0 1 2 15,0-2 13-15,12-15-13 0,-6 8 0 16,3 6-36-16,1-3 17 0,-1 0-37 0,2 3 8 15,3 0-1-15,-2-3-10 0,5 0 20 0,-2 5-8 16,4 1-16-16,4-3 23 0,1 3 0 16,-1-1-35-16,0 1-13 0,-1 1 30 0,0 1-19 15,3-3 9-15,-2 2-2 0,2 3-7 16,-3-2 49-16,2 1-8 0,-1-3-33 16,0 2-10-16,-7 6-8 0,-2-6 8 0,0 5 37 15,-5-3-37-15,-2 4 39 0,1-3-27 0,-4 3 5 16,0-1-25-16,0 1 46 0,-3-2-35 15,-1 2-12-15,0 0-1 0,0 0-21 16,0 0-14-16,0 0-22 0,0 0-17 0,0 0-43 16,14 4-38-16,-14-2 15 0,-5 2-150 0,1 1-115 15,0-2 8-15,-4 7 27 0,-1 4-15 0,-1-1 26 16,0-1 59-16,0 4 5 0</inkml:trace>
  <inkml:trace contextRef="#ctx0" brushRef="#br0" timeOffset="219691.125">27520 8699 247 0,'-4'0'318'0,"2"1"-38"15,1 0-19-15,-3 1-26 0,1-2-16 16,1 0-10-16,0 0-16 0,1 0-34 16,-2 0-1-16,3 1-12 0,-1-2 33 0,0 2-58 15,1-1 10-15,0-1-20 0,0-1-35 0,1 0 9 16,3 2-17-16,0-2 4 0,0 1-24 0,2-3 14 16,0 3-5-16,10-6 25 0,3 1-42 15,-2 0 8-15,2-2-19 0,1 1 25 0,-2 0-25 16,0 1 36-16,0 0-62 0,0 0 64 15,-1 0-36-15,-1 2-15 0,1-1-4 0,-7 4 32 16,0-3-29-16,-2 1 4 0,1 1-35 0,-5 1 53 16,2-1-48-16,-2-1 14 0,0 3-4 15,0-1 12-15,-1 0-8 0,1 1 33 0,-1 0-8 16,-1 0-26-16,0-2-30 0,1 2 15 0,-1 0-47 16,-1-2-28-16,0 0-35 0,-1 2-46 15,0 0 16-15,-1 1-168 0,0 0-113 0,-3 3 31 16,1-3 29-16,1 3 12 0,-3-1 25 15,-4 8 18-15,-3-1 46 0</inkml:trace>
  <inkml:trace contextRef="#ctx0" brushRef="#br0" timeOffset="220140.4791">27506 9369 734 0,'-1'-1'263'0,"1"1"-28"16,0 0-19-16,0-2-10 0,1-1 11 0,0 1-49 15,2-2-21-15,0 1 27 0,8-4-15 16,1-3-4-16,-1-1-47 0,3 1 15 0,2 0-21 16,0-3-15-16,7-2 11 0,-2 0-15 0,-1 2-5 15,0-1 19-15,0-1-36 0,-3 0-13 16,8 2 13-16,-7 1-20 0,5-3 10 0,-5 0-5 16,-4 5-6-16,3-2-4 0,-2 1-4 0,-1 0-3 15,-4 5 5-15,2-1-4 0,-4 1-6 0,-1 1-15 16,-3 3-1-16,1-3-1 0,-1 3 0 15,-1 2-9-15,0-2 6 0,0 1-8 0,-3-2-40 16,2 1-13-16,1 0-45 0,-3 2-29 16,0 0-59-16,-3 0 17 0,1 2-270 0,-4 0 32 15,-4 8-35-15,0 0 46 0,-3-1 17 0,0 4 38 16,-3-1 9-16,-1 3 63 0</inkml:trace>
  <inkml:trace contextRef="#ctx0" brushRef="#br0" timeOffset="220623.5797">27533 9493 434 0,'-4'3'326'0,"2"-2"-29"0,2 3-28 0,-3-4-15 16,2 0 13-16,1 0-32 0,0 0 8 0,0-1-73 16,2 0-7-16,0-2-8 0,3 0-31 15,5-7-7-15,4 3-10 0,-2-3 21 0,5 0-23 16,-1-3-22-16,4-4-17 0,2 4-19 15,1-1 9-15,-1 0-9 0,-2-3 32 0,3 0-31 16,2 3-3-16,-1 3-1 0,3-2 9 0,-2 1-22 16,-3 1-5-16,-3 0 25 0,-2 3-3 15,-3-3 6-15,-1 4-23 0,-3 4 21 0,-4-4-5 16,-1 5-6-16,-1 0 10 0,-1 1-25 16,-1 0 35-16,2 0-13 0,0-2 15 0,-3 2 8 15,2 1-23-15,-2-1-26 0,2-1 12 0,-2 2-3 16,-1-1 12-16,1 1-8 0,2 0 10 15,-2-2-28-15,-1 2 12 0,0 0-1 0,0 0-5 16,0 0 23-16,0 0-13 0,0 0-1 0,0 0-17 16,0 0 24-16,0 0-14 0,0 0 0 15,0 0-13-15,8 0-1 0,-8 0 3 0,7-5-3 16,-7 5 1-16,1-2 6 0,-1 2-4 16,0 0 8-16,2 0-25 0,-2 0 6 15,1 0 1-15,-1-1-19 0,0 1-31 0,1-2 4 0,-1 2-10 16,2 0 4-16,-2-3-84 0,2 3-12 15,0-1-59-15,-1 1-34 0,-1-2 24 0,2 0-139 16,-3 0-111-16,2 0 35 0,1-1-33 16,-2 2 32-16,0-2 27 0,0 0-1 0,-3 0 19 15,2 0 85-15,-3 1-3 0</inkml:trace>
  <inkml:trace contextRef="#ctx0" brushRef="#br0" timeOffset="228075.0536">25343 9992 304 0,'0'0'212'15,"0"0"-32"-15,0 0-18 0,0 0 15 0,4-24-29 16,7 15-22-16,2 1-8 0,-1 0-4 16,4-1-12-16,-2-1-17 0,3 2-17 0,-3-1 28 15,5 1-16-15,-3-3-19 0,0 2 24 0,2 0-12 16,0-3-6-16,-2 0-13 0,1 3 7 0,0-2 5 15,-1 3-17-15,0-3-2 0,-1 0 6 0,0 2-17 16,-4 4 6-16,-1 2-12 0,-1-2 12 16,1-4-5-16,-1 6-12 0,-4-4-5 15,0 6 5-15,0-2 7 0,-1 1-7 0,0-1-14 16,0 3 15-16,-3 0-7 0,0-1-2 0,2 0-19 16,-2 1-4-16,1-1-21 0,0-2-3 15,-1 3-19-15,-1-2-41 0,0 2-16 0,0 0 9 16,3 6-77-16,-7-5-86 0,-1 0-116 0,2 2 23 15,0 2 22-15,-10 3 16 0,0 1-1 16</inkml:trace>
  <inkml:trace contextRef="#ctx0" brushRef="#br0" timeOffset="228941.2932">25375 10007 416 0,'0'0'170'0,"0"0"25"15,0 0-75-15,0 0 21 0,0 0-25 0,0 0 13 16,0 0-13-16,0 0-6 0,0 0 2 15,0 0-4-15,0 0-33 0,0 0 3 0,0 0-4 16,0 0-9-16,0 0-3 0,0 0-18 0,0 0 0 16,0 0-10-16,14-27-6 0,0 18 10 15,-2 0-3-15,1 2-26 0,3-2 9 0,0 0 12 16,0-2-10-16,3 3 12 0,-2-4-4 16,-2 1-9-16,0-1 3 0,2 4 8 0,-2 2-8 15,1-5 12-15,-2 3-3 0,0 1-7 0,-3-3-7 16,2 3 7-16,-4 1-1 0,0 1 6 15,-2 0-21-15,-1 1 6 0,-2 2-3 0,-2-1 4 16,1 1 13-16,-1 0-33 0,1 1 18 16,-1 0-1-16,1-1 0 0,-3-1 4 0,3 3-12 15,-1-2-6-15,-1 1-7 0,2 1-37 0,-2 0 0 16,-1 0 15-16,0 0-22 0,-1 0-14 16,-2 0-37-16,2 3 10 0,1 0-56 0,-5-3-107 15,2 2 20-15,-3-2-156 0,3 1 38 0,0 3 11 16,-1-1-1-16</inkml:trace>
  <inkml:trace contextRef="#ctx0" brushRef="#br0" timeOffset="229492.967">25315 10040 337 0,'2'-2'115'0,"1"1"-24"0,-2-1-11 16,2-1-11-16,2 0-9 0,6-6 45 0,1-1-19 15,-2 4-6-15,3-4 0 0,2 0-9 0,-1 1-9 16,2-3-2-16,-1 3 10 0,0-1 2 15,2-3-39-15,2 3-5 0,-6-1 40 0,1-2 4 16,0 3-38-16,1 2 27 0,-1-3 1 16,-2 1 2-16,2 2-28 0,-1-5 12 0,-5 7 15 15,-1 3-1-15,-1-3 8 0,-2 4-12 0,0-2-28 16,0 1 27-16,0 2-24 0,-3 1 10 16,3-4 11-16,-4 2-16 0,5 2 2 0,-5-1-28 15,3 0 16-15,-3 0-7 0,2 1 9 16,-1-2-28-16,2 1 7 0,-3 0-5 0,0 1-18 15,1-2-3-15,-1 1-26 0,0 1 17 16,-1 1-16-16,1-1-22 0,-4 3 5 0,4-2-80 16,-5 2-85-16,1-2-120 0,-1 2 25 0,1 1 20 15,-9 4-20-15,3 1 3 0</inkml:trace>
  <inkml:trace contextRef="#ctx0" brushRef="#br0" timeOffset="245044.8424">27427 8368 336 0,'0'0'147'15,"0"0"2"-15,0 0-37 0,0-11 13 16,0 11-28-16,0 0-15 0,0 0-3 0,0 0 0 16,0 0-7-16,0 0-13 0,0 0 18 0,0 0-24 15,0 0-14-15,0 0-39 0,0 0 43 16,0 0-17-16,0 0 7 0,0 0-20 0,13 0 12 16,-13 0 13-16,0 0-13 0,0 0 14 15,0 0-8-15,0 0-49 0,0 0 41 0,0 0-14 16,0 0 12-16,0 0 2 0,0 0-27 0,0 0 31 15,7 3-4-15,-9 0 5 0,1 2-10 16,1 1-21-16,-3-1 22 0,2 0-7 0,1 2 16 16,-3-1-30-16,2 1 13 0,-1-1 5 0,2 1 1 15,-1 0-23-15,0 1 11 0,0 7 3 16,-1-3-7-16,1 1 32 0,1-13-8 0,0 7-13 16,0-1-8-16,0 2-19 0,0-1 26 15,0 0 6-15,0 0 6 0,0-1-1 0,0 6 20 16,0-2-17-16,0 2 5 0,-11 8-34 0,11-12 19 15,-2-1-7-15,2 1 18 0,0-2 1 16,-1 0 8-16,1 1-19 0,-1 1 1 0,1-3 2 16,0 3 10-16,0-3-28 0,-1 2 9 15,1 1-3-15,0-2-11 0,-2 0 21 0,2 0 0 16,0 1-17-16,-1 2 24 0,0 7-12 0,-1-1 11 16,1-5-31-16,0 2 11 0,0-3 3 15,1 0-6-15,0 0-6 0,0-2 30 0,0-1-13 16,-2 13 3-16,2-11-12 0,0 2-10 15,0 0 15-15,0-2-10 0,0 2-4 0,0-2 29 16,0 1-13-16,0-1 0 0,0-1-25 0,0 0 36 16,0 1-26-16,0 3 15 0,0 6-9 15,0-4 8-15,0-1 1 0,0 1-9 0,0-3 5 16,0-1-12-16,0-2-2 0,13 9 5 0,-13-8 19 16,0-2-2-16,0 0-1 0,1-1 3 15,-1-5 12-15,0 7-14 0,0 0 6 0,0-1-25 16,0-6 11-16,0 8 7 0,0-1 8 15,0 0-4-15,0-7-3 0,0 7-13 0,0 0 8 16,0-7-11-16,0 8 5 0,0-8 13 16,0 6-23-16,0-6 16 0,0 0-5 0,0 7 1 15,0-7-15-15,0 0-23 0,0 7 9 0,0-7-9 16,0 0-60-16,3 9 10 0,-3-12-140 0,0 0-129 16,1-2-19-16,1-2 16 0,-1-10 30 15,-1 6 22-15,0-8 3 0</inkml:trace>
  <inkml:trace contextRef="#ctx0" brushRef="#br0" timeOffset="245661.145">27309 8369 278 0,'-1'0'178'0,"0"-1"-27"16,1 1-28-16,-2-1-1 0,1 0-53 0,-3 1 15 15,3-3 9-15,1 3 8 0,0-1-61 0,0 1 29 16,-1-2-5-16,2 1 14 0,0-1-51 0,-1 2 29 15,3-2 0-15,1-2 9 0,-3 2-25 0,1 0 13 16,4-1-6-16,-3 1-7 0,9-8-8 16,2 2 9-16,-1 1 5 0,2-4 2 0,-1 2 2 15,2-3 1-15,-1 3-6 0,3 1-1 16,3-3-14-16,-3 1-1 0,0 1 10 0,-2-4-23 16,2 5 21-16,0 0 11 0,1 0-6 15,-2 1-6-15,-2-1-20 0,4 2 23 0,-5-2-10 16,-1 2 5-16,1-1 0 0,-4 3-22 0,-3-2 11 15,3 4 0-15,-4-2 9 0,-1 2-18 0,-1-1-7 16,1 3 13-16,-1-3-6 0,0 2-6 16,-2-1-15-16,-1 1-12 0,3 1 11 0,-2-2-12 15,-2 2-18-15,0 0-5 0,0 0-26 16,0 3-22-16,-2 1-7 0,-2 1 11 0,1-2-166 16,-10 9-106-16,-2-2 24 0,1 4-16 15,-3-2 10-15,0 1 34 0</inkml:trace>
  <inkml:trace contextRef="#ctx0" brushRef="#br0" timeOffset="246229.0291">27432 8689 320 0,'0'0'197'0,"1"0"-60"0,0 2-32 0,1-4-8 16,0 2 6-16,0-1 36 0,2 1-39 0,-2-3 18 16,1 2-19-16,2-1-19 0,1 2-7 15,7-8 6-15,2 6 8 0,1-4-30 16,3-3 18-16,-3 2-22 0,4 6 15 0,-1-9-7 16,-1 3 10-16,1 0-16 0,0-1-9 15,3 1 11-15,-5 0-25 0,2 1 6 0,1-2 9 16,-3 1 0-16,2-1 0 0,-4 3-20 15,3 0 14-15,-6 0-3 0,0-3 4 0,-1 6-15 16,-4-2 8-16,2 1 0 0,-2 2-13 0,-5-2 14 16,3 2-12-16,-1-2-11 0,-1 1 10 15,2 2 4-15,-3-1-8 0,1 1-3 0,-1-2-1 16,1 2 5-16,-1-1-7 0,0 1 9 16,-1-2-13-16,-1 1-12 0,3 1 10 0,-2-1-14 15,0 1-10-15,1 0 1 0,-1 0-18 0,0-2-40 16,-1 2-12-16,0 0 7 0,-1 2-20 0,1-2 9 15,-4 0-191-15,1 0 24 0,-2 1 18 16,1 2-113-16,-1 0 27 0,0-2 43 16,-2-1 7-16</inkml:trace>
  <inkml:trace contextRef="#ctx0" brushRef="#br0" timeOffset="246604.6376">27743 8564 467 0,'-2'-1'176'0,"2"0"-23"0,-1 1-18 16,1-3-20-16,0 3-33 0,0-2-10 16,1 2-8-16,1 0 4 0,-1-1-23 15,0-1-16-15,3 1 11 0,-1-2-2 0,-1 3-21 16,0-1 17-16,0 1-1 0,1 0-2 0,-3 0-76 15,2 0-11-15,1 0 46 0,2-2-50 16,-4 2 24-16,2 0-36 0,-2-2-37 0,1 2-17 16,1-2-42-16,0 1-49 0,-2 0-59 15</inkml:trace>
  <inkml:trace contextRef="#ctx0" brushRef="#br0" timeOffset="247327.3615">27809 8526 406 0,'1'0'174'0,"-1"-1"-24"0,0 1-2 0,0 0-53 16,2 0 27-16,-2-1-37 0,0 1 12 0,0 0-2 15,0 0 2-15,1 0-12 0,-1 0-59 16,0 0 31-16,1 0-4 0,1 1-23 0,-2 3 19 16,0-2 14-16,2-1-27 0,1 4-17 0,-3-1 11 15,0-1 5-15,0 2 12 0,1 0-37 16,-1 1-3-16,1 1 38 0,2-2-25 0,-3-5 8 15,0 7 3-15,0-2-13 0,0 2-8 0,0 1 13 16,0-3-33-16,0 1 24 0,0 1-3 16,0-7-16-16,0 8 14 0,0-1-12 15,0-7 8-15,0 7-19 0,0-7 28 0,0 10 16 16,0-10-11-16,0 7 21 0,0-7 19 0,0 0-9 16,0 6-17-16,0-6-6 0,0 0 16 0,5 9 0 15,-5-9 2-15,0-4-26 0,0 1 24 16,1 1 5-16,-1-3-4 0,3-2-18 15,-3 3 3-15,0-3 19 0,0 0-17 0,0 1 12 16,0 6-10-16,0 0 8 0,0-8 18 0,0 8-30 16,0-6 5-16,0 6-2 0,0-8-9 15,0 8-7-15,0-5 21 0,0 5-43 0,0 0 18 16,0 0 6-16,5-8 13 0,-5 9-34 0,0 0 9 16,-1 3 4-16,1-1-16 0,0 3 20 15,-2-5-17-15,2 5 15 0,-1-1 14 0,2 1-31 16,-2-4 13-16,1 3-4 0,-1-2 1 0,1 0-17 15,0-3 14-15,0 0 8 0,0 0-23 16,0 6 8-16,0-6 8 0,0 0 0 0,0 6 16 16,0-6-19-16,0 0 5 0,0 0-2 15,0 0-2-15,0 10 3 0,0-12 22 0,0 1-34 16,0-5 5-16,1 2 10 0,2-1-6 0,-2-4 14 16,0 3-12-16,2 0 3 0,-2 2 13 15,-1 4-16-15,0 0-3 0,0 0 6 0,0-9 8 16,0 9-7-16,0-7-13 0,0 7 23 0,0 0 10 15,0 0-33-15,0-6 2 0,9 3 2 16,-10 5 12-16,1 2-16 0,0-2 3 16,0 0 12-16,0 3-20 0,-2-2 20 0,4 1-5 15,-4 0-4-15,2-1-12 0,-1 1-11 16,1 0-9-16,-1 0 1 0,0-2-17 0,1 1-1 16,0-3-11-16,0 0 5 0,0 0-17 15,0 0-14-15,0 0-11 0,0 0-12 0,0 0 9 16,-7 9-85-16,3-12-69 0,3-1-77 0,-2 0-34 15,-4-9 15-15,2-2 21 0,0-4 11 16,-4 3 10-16</inkml:trace>
  <inkml:trace contextRef="#ctx0" brushRef="#br0" timeOffset="248100.3355">27685 8113 322 0,'1'-2'212'0,"-1"1"-74"15,2 1 4-15,-2 0-49 0,0 0 30 16,1 0-23-16,-1 3-24 0,3-1 45 0,-3 2-33 16,2 1-27-16,1-1 19 0,1 12 14 15,2-3-18-15,-2 4-10 0,-1-1-25 0,3 0 26 16,-5 0-8-16,2 0-28 0,0-4 19 15,-1 1-16-15,0-4 7 0,1 0 12 0,-3-2-9 16,1-1-33-16,0-1-7 0,-1 1 23 16,0-4 12-16,0 4-28 0,1-3 37 0,1 0 1 15,-2 0 11-15,0-1 5 0,0-1-6 0,0-1-10 16,0-1-9-16,0-1-1 0,0 0 3 0,-3-1 1 16,2-4-20-16,1 2 0 0,1-13 14 15,-1 11-24-15,0-4 10 0,0 1-3 0,0 0 15 16,0 1 18-16,0 0-28 0,0 2 7 15,0 7 2-15,0-7-23 0,0-1-4 0,0 8 5 16,0-8 6-16,0 8 5 0,0-6-27 0,0 6 13 16,0 0-7-16,0 0 11 0,0-7-22 15,3 3 3-15,-2 5 7 0,-1 2 5 0,0 2-12 16,1-1 20-16,1 0-3 0,-2 1-17 16,0-1 13-16,0 1 1 0,0-2 0 0,1 3-12 15,0-4 2-15,2 2-4 0,-3-2 0 16,0 1 27-16,0 0-25 0,0 1 12 0,1-2-4 15,-1-2 16-15,1 3 41 0,-1-3-6 0,0 0 8 16,0 0-26-16,2 0-6 0,-2-3 1 0,0 2-22 16,0 0 40-16,1-1-16 0,0 0-35 15,-1-1 49-15,2 0-42 0,-4 3 3 0,4-1 16 16,-2 0-6-16,1 1-32 0,-1-2 24 16,0 0-20-16,2 1 0 0,-2 1 7 0,0-1-3 15,2-1-16-15,-4 0-31 0,4 2 0 16,-2-1-19-16,-2 1-34 0,4 0 11 0,-4 3-40 15,1-1-21-15,-1 2 13 0,-1-1-189 0,2 1-70 16,-8 8 26-16,3 0 23 0,-1 1 27 0,3 5-55 16,0-3 29-16</inkml:trace>
  <inkml:trace contextRef="#ctx0" brushRef="#br0" timeOffset="299702.2596">25744 11980 451 0,'13'0'269'15,"-13"0"-38"-15,0-14-24 0,0 14-10 0,15-21-11 16,-12 16-7-16,-3 2-3 0,0-1-41 16,0-1 0-16,1 1-12 0,1 0-16 0,-2 0 30 15,0 4-38-15,0 0 22 0,0 0-42 0,3-15 13 16,0 13-20-16,-2-1 24 0,1 2-41 16,0-3-5-16,1 2-13 0,-1 0-1 0,1-1-2 15,1 0 5-15,-1 2 17 0,0-1 1 0,2 0-16 16,-1 1-21-16,-1-1 17 0,0 4 4 15,-3-2-43-15,0 0 15 0,9 0 29 16,-4 0-41-16,20 12 22 0,-14-8-10 0,4 2 7 16,1 0 2-16,-1 3-2 0,-2 0-5 0,4 3 7 15,-3-1-10-15,-1 0 8 0,1 0-1 16,0 3 7-16,-3-3 22 0,5 1-9 0,-4 1-23 16,0 1 25-16,-2-1-42 0,1-1 13 15,2 1 9-15,-9-4-1 0,6 3 24 0,-1 2-5 16,0-2-4-16,-1 1-3 0,1-2-16 0,-1 0-10 15,-6-2 17-15,3 0-27 0,-1-3 15 0,1 2-7 16,-1-3-7-16,0-1 2 0,-2 2-1 16,1-3 0-16,-1 3 1 0,1-3 15 0,0 2-14 15,1-4-6-15,-2 3 21 0,1-1-27 16,0-1 1-16,0-2 2 0,-2 1-25 0,2 2-22 16,-1 0-9-16,1-3-44 0,-2 0-20 0,-1 0-49 15,0 0-3-15,0 0 16 0,0 0-117 16,9-11-53-16,-7 6-72 0,-1 2-1 0,0-3 26 15,0 0 9-15,1 3 16 0,-4-5 3 16</inkml:trace>
  <inkml:trace contextRef="#ctx0" brushRef="#br0" timeOffset="300206.5864">26215 12018 343 0,'-1'-6'241'15,"-1"-3"18"-15,2 3-28 0,-2 0-8 0,0-1-14 16,1 1-10-16,1 2-7 0,0 4-12 15,-4-12 24-15,4 8-21 0,0 1-24 0,0-2-18 16,-1 1 20-16,-2 1-30 0,2-1 9 0,1 2-36 16,0-2-22-16,0 1-8 0,0 1 21 15,0-1-30-15,0-1-4 0,0 4-25 0,0 0 7 16,0 0-13-16,0 0 4 0,0 0 2 16,-4-3-17-16,1 5-11 0,0 3 9 0,1 0 1 15,-8 6-20-15,1 3-2 0,-2-1 20 0,5 2 4 16,-3-2-7-16,3 3-13 0,-5 0 22 0,2 1-14 15,-1-2 4-15,0-1 4 0,3 2-3 16,1 1-8-16,-2 0-5 0,-1-2 16 0,4-1-7 16,3-2-9-16,-2 1 33 0,-3 0 2 15,5-1-59-15,-6 4 28 0,2-2-2 0,-3 0 4 16,-2 3-10-16,0-4 12 0,-2 0-11 16,-2 0-13-16,2-1 19 0,-2 1-6 0,-1-1 26 15,-1-2-13-15,2 2-10 0,-2-3 0 0,3 1 6 16,0-2-6-16,2-6 0 0,4 4 12 0,-2-3 13 15,2 0-17-15,3 0-2 0,0-2 1 16,1-1-1-16,2 1-4 0,-1-1 16 0,-2 1-5 16,1 0 7-16,0 1-2 0,3-2-1 0,-3 0 28 15,3 0-16-15,1 0-15 0,0 0 14 16,0 0 6-16,0 0-4 0,0 0-2 0,0 0-3 16,0 0-45-16,0 0-25 0,0 0-45 0,0 0-12 15,-9-12-15-15,8 11-34 0,1-1-42 0,-4 2 15 16,4 0-155-16,-2 0-126 0,2 0 32 15,0 0 31-15,0 0 13 0,0 0 26 0,0 0-17 16,0 0 23-16</inkml:trace>
  <inkml:trace contextRef="#ctx0" brushRef="#br0" timeOffset="308968.2124">26454 12208 471 0,'0'0'248'0,"0"0"-24"16,0 0-24-16,0 0-25 0,0 0-17 0,0 0-13 16,0 0-32-16,0 0-8 0,0 0 3 0,0 0-13 15,0 0-4-15,0 0-14 0,0 0 2 16,0 0-10-16,0 0-21 0,0 0 5 0,0 0-5 15,0 0-3-15,0 0-4 0,0 0 0 0,0 0-12 16,0 0 0-16,0 0-14 0,0 0 20 16,0 0-11-16,0 0 7 0,-19 0 7 0,19 6-17 15,0-4 4-15,0 4 1 0,-1 0-5 0,1-6 11 16,0 7 5-16,0-1 4 0,0 2-13 16,0 7 6-16,0-4-13 0,0 4 1 0,0-2 2 15,0-2-6-15,0-1 9 0,0 0-13 16,0-3 9-16,0 1-6 0,-9 7 33 0,7-10-18 15,2 0-29-15,0 0 35 0,0 0-26 16,0 0 10-16,0-3 7 0,0 4 15 0,0-3-27 16,0 1-6-16,0-1-10 0,0 0 41 0,0 2-27 15,0-1-9-15,-2-1 13 0,2-1-16 16,0 1-12-16,0-2 13 0,0 2 0 0,0-3 10 16,0 0-22-16,0 0 13 0,0 0 21 0,0 0-49 15,0 6 10-15,0-6-21 0,0 0-10 0,0 4-22 16,0-4-19-16,0 0-34 0,0 8 10 15,0-8-131-15,0 0-140 0,-11 15-33 0,8-15 26 16,1 0 22-16,1-2 28 0,2 1 12 16,1-1-58-16</inkml:trace>
  <inkml:trace contextRef="#ctx0" brushRef="#br0" timeOffset="309420.1229">26731 12428 422 0,'0'0'285'0,"2"-1"-41"0,-2 1-45 16,1 0-25-16,0-2-16 0,-1 2-20 0,2 2-12 15,-2-1-10-15,0 0-17 0,-2 2-16 16,2-2 6-16,2 3-15 0,-4-1-14 0,2 1-4 15,-1-1 5-15,-2 3-2 0,2-2 9 0,-2 3-26 16,1-5-4-16,-1 4 4 0,-1 0 11 16,-2 5-18-16,0-3-5 0,2 2 7 0,-1-3-23 15,1 0 1-15,1-1-2 0,-2-1 3 16,0 0-17-16,3-2-9 0,-7 9-41 0,2-7-18 16,3 0 7-16,-2-2-138 0,2 0-162 0,0-2 26 15,4-1 22-15,0 0 4 0,0 0 15 0,0 0-24 16</inkml:trace>
  <inkml:trace contextRef="#ctx0" brushRef="#br0" timeOffset="309845.2758">26958 11943 442 0,'0'-3'314'0,"0"-3"-7"0,1 3-54 16,0 0-12-16,-1 0-41 0,0 0-22 0,0 0-10 15,2 0-42-15,-2 2-3 0,3-2-20 16,-2 3 4-16,1-2-19 0,0 1-14 0,1 0-1 15,1 1-10-15,1 1 2 0,0-1 19 16,0 3-42-16,3-1 20 0,6 4-7 0,1-1-11 16,-2 3 5-16,1-1 2 0,0 0 6 15,-2 2-11-15,0-3-15 0,1 3-5 0,1 0-4 16,0 0-8-16,-5-3 10 0,3 4-1 0,-1-1-27 16,-2-1 21-16,0 0-23 0,-2-1 22 0,-2-3-15 15,3 8-7-15,-5-3-16 0,5-3-37 16,0-2-13-16,-6 2-36 0,-1-4-47 0,3 1 13 15,-2 1-65-15,-1-2-47 0,0-1-148 16,0 0 45-16,-1-1-13 0,0-2 29 0,3 0 15 16,1-2 7-16</inkml:trace>
  <inkml:trace contextRef="#ctx0" brushRef="#br0" timeOffset="310195.9245">27357 11847 547 0,'0'-4'317'0,"1"2"-11"0,-1-2-23 0,3 4-42 0,-3-3-41 16,0 2-10-16,0-1-3 0,0 1-31 15,0 1-16-15,0 0-31 0,0 3-12 0,0-2 2 16,-2 2-3-16,1 0-38 0,0 2 4 16,-1 0-12-16,-4 10-9 0,2-2 22 0,-2 0-21 15,-1 4 18-15,4-9-7 0,-3 10 1 16,-1-6 4-16,1 7-34 0,-4-2 8 0,7 0 7 15,-5-1-13-15,1 1 14 0,1-3-31 0,-2 4 11 16,3-4-3-16,-1 2-13 0,-2-2 20 16,4 0 21-16,-2-4-1 0,1 3-27 0,2-2 15 15,-4-1-35-15,1 2-10 0,5-3-7 0,-1-2-16 16,-1-2-12-16,-1-1-26 0,3 2-11 16,-4-1-25-16,4-4-13 0,-1 2-55 0,2-1 17 15,0 0-108-15,0-2-83 0,0 0 26 0,2-3-76 16,-1-1 26-16,2-1 45 0,-2-2 35 0,8-6-15 15</inkml:trace>
  <inkml:trace contextRef="#ctx0" brushRef="#br0" timeOffset="310499.2599">27454 11993 310 0,'3'-2'343'0,"0"1"-45"0,0 0-43 0,0-1 15 15,0 2-52-15,0 0-26 0,-1 0 1 0,-1 0-29 16,2 0-30-16,0 0-6 0,-2 2-14 16,2 0 28-16,0 2-47 0,0 0 20 0,-2 0-20 15,2 1-10-15,-1 1-9 0,3 8-1 0,-2-3-5 16,-1-3 4-16,2 0-24 0,-2 1 2 0,1-2-15 16,-3 0 5-16,7 9 8 0,-3-5-14 15,-4-2 10-15,3-1 6 0,3 7-19 0,-5-3 3 16,1-2-5-16,-2 0-10 0,0-10-18 0,0 9-13 15,0 2-10-15,0 0-27 0,-14 16-50 16,5-15-28-16,6-4-69 0,-1 2 18 0,2-5-132 16,0-2-115-16,1-2 11 0,1 2 27 15,0-3 25-15,2-1 24 0,-2-1 16 0,4 1 9 16</inkml:trace>
  <inkml:trace contextRef="#ctx0" brushRef="#br0" timeOffset="310748.2354">27821 12294 529 0,'2'3'292'0,"1"-1"-39"0,-3 1-8 16,2 1-34-16,1 0 22 0,-5 1-56 0,1 1 4 15,1 0-54-15,-2 0 20 0,2 1-24 16,-10 17-34-16,4-11-11 0,0 0-6 0,0 1-8 15,1-3 16-15,2-2-43 0,-1-1-16 0,2-1-22 16,-2-3-70-16,1 0-36 0,1 2 9 16,2-5-179-16,-2 1 23 0,2-2-160 0,2 0 25 15,-2-3 24-15,5 0 10 0,-1 0 97 16</inkml:trace>
  <inkml:trace contextRef="#ctx0" brushRef="#br0" timeOffset="311129.4444">28581 11810 310 0,'4'-7'363'0,"1"-5"-46"0,3 4-53 15,1-2 4-15,-1-1-34 0,2-1 7 0,-3 5-63 16,5-1-28-16,-2 3-12 0,0 0 14 16,-1 2-34-16,0 2-27 0,0 0-18 0,-9 1 16 15,12 0-20-15,-1 0-11 0,18 14-20 0,-17-7 22 16,1 2-29-16,0 1 7 0,-6 2-6 0,0-3-10 16,-1 5 19-16,-2 0-17 0,-1 0 25 15,-2 0-36-15,-1-5 1 0,0 4 7 0,0 3 0 16,-17 21-4-16,8-21-2 0,2 2-32 15,-1-2-5-15,-1-2-25 0,1 0-21 0,0-1-15 16,2-6-23-16,0-1-27 0,3 0 13 16,2-3-146-16,1-3-146 0,0-4 48 0,0 3 22 15,4-4 25-15,-2 0-6 0,9-9 10 16,1-2 0-16</inkml:trace>
  <inkml:trace contextRef="#ctx0" brushRef="#br0" timeOffset="311397.238">28944 11730 406 0,'2'-5'300'0,"-1"0"-11"0,-1 1-20 0,0 0-34 16,1 0-4-16,-1 2-20 0,0 1-55 15,0-1-18-15,-1 2 7 0,-3 3-22 0,3-1-31 16,-9 8 19-16,2 0-31 0,-4 2-12 0,2 1-7 16,4 2 18-16,-3 1-5 0,0 0-8 15,4 2-34-15,-3-2 27 0,4 3-27 0,2-3 2 16,0-2 27-16,2-2-23 0,0-1-2 15,0-3-22-15,0 2-17 0,16 15 17 0,-11-16-22 16,4 1-16-16,1-2-17 0,2-1-28 0,-5-3-13 16,2-4-57-16,-1 2 14 0,1-2-147 15,1 0-148-15,5 0 60 0,16-13 23 0,-17 8 25 16,1 0-7-16,0 1 11 0,-3-3 2 0</inkml:trace>
  <inkml:trace contextRef="#ctx0" brushRef="#br0" timeOffset="311594.8486">29149 11865 500 0,'10'-9'308'16,"-3"1"-31"-16,-1 3-23 0,1-1-11 0,-3 3-31 15,2-1-40-15,-3 2-9 0,3-1-3 16,-3 3-48-16,1 0 1 0,1 0-15 0,-5 0 9 16,0 0-44-16,22 12 18 0,-15-3 12 0,-5-2-51 15,3 4-1-15,-5-4-31 0,0 2-10 0,0-2-24 16,0 6-58-16,0 3-47 0,-14 11 11 15,12-11 11-15,-4-1-161 0,5-4-58 0,1-11-45 16,0 8 29-16,0-1 18 0,16 5 53 16,1-9-27-16</inkml:trace>
  <inkml:trace contextRef="#ctx0" brushRef="#br0" timeOffset="311764.6804">29465 12041 265 0,'5'3'274'15,"-1"0"-62"-15,-2-1-16 0,0 2 10 0,-2 1-8 16,0-1-23-16,0 0-7 0,-3 2-32 0,-1 9-18 15,-4-3-10-15,-2 1-16 0,1-4 14 0,-1 5-18 16,-3-3-12-16,3 1-16 0,0 2-22 16,-3-3-22-16,0-1-29 0,1-1-26 0,1-1 1 15,6-2-121-15,-4-3-103 0,2 0-79 16,3-1 15-16,1 1 24 0,1-2 13 0,2-1 9 16</inkml:trace>
  <inkml:trace contextRef="#ctx0" brushRef="#br0" timeOffset="312062.8749">29685 11670 320 0,'4'-4'350'0,"-2"2"-48"0,3-2-56 15,-1 2-3-15,2 2-19 0,-3 0-40 0,1 0-32 16,1 4 0-16,0-1-34 0,8 3-14 16,-2 3 1-16,-2 1-2 0,0 1-32 0,-2-2 0 15,4 3 11-15,-2 0 4 0,1 1-42 0,-1-2-9 16,-1-1-21-16,-3-2-42 0,1 0 8 0,-2-2-75 16,1-1 5-16,-1 0 8 0,0-2-60 15,1 2 7-15,-2-4-75 0,2 0-60 0,-3-1-92 16,-2 0 31-16,0 0 13 0,7 0 29 15,-7 0-20-15</inkml:trace>
  <inkml:trace contextRef="#ctx0" brushRef="#br0" timeOffset="312267.1124">29926 11755 370 0,'4'-5'284'0,"0"0"-47"16,0 1-1-16,-3 0-18 0,4 1 2 15,-3 2-18-15,0-2-31 0,-1 1-20 0,2 2-16 16,-3 0-3-16,0 0 10 0,-4 3-21 0,4 1 44 16,-4 2-41-16,2-1-8 0,-6 9-5 15,-4 1-34-15,2 1 20 0,1 1-19 0,-2-3-32 16,2 1 4-16,1 1-29 0,-1-4 17 15,0 1-53-15,3-1-23 0,1-2-13 0,1-4-25 16,1 0-20-16,1-2-43 0,0 2 13 16,2-3-94-16,0-2-58 0,0-1-90 0,4 0-12 15,-1-1 8-15,1 0 50 0,1-2 37 16,10-10-40-16</inkml:trace>
  <inkml:trace contextRef="#ctx0" brushRef="#br0" timeOffset="312511.7996">30121 11766 471 0,'5'-1'271'0,"1"-2"-54"16,0 3-8-16,-2 0-19 0,0 0-11 0,-1 0-6 16,-1 0-40-16,2 2 11 0,-3 0-16 15,-1 3-23-15,2 0-2 0,-4 3 1 0,1 8-21 16,1-16 12-16,-9 28-24 0,5-13-18 16,-1 1-7-16,0 0-4 0,4-4-4 0,0 0 3 15,1-3-3-15,0-1-5 0,0 1 14 0,12 9-21 16,1-8-10-16,2-3 2 0,2-1 1 15,4-2 3-15,3-3 4 0,0 2 15 16,-1-3-19-16,-1 1-10 0,-2-1-11 0,-9 0-14 16,3 0-34-16,1 0-35 0,0 0-60 0,15-13 13 15,-14 9-258-15,-1-3 28 0,-2-1 24 16,0-1-14-16,3 1 23 0,-2-2-41 0,1-1-4 16</inkml:trace>
  <inkml:trace contextRef="#ctx0" brushRef="#br0" timeOffset="312894.6598">31404 11451 574 0,'9'-8'293'0,"2"-2"6"16,-3 7-25-16,3-1 0 0,-6-1-82 15,2 2 23-15,1 1-66 0,0 2-11 0,-2-1-13 16,-6 1 9-16,7 0-24 0,4 0-24 0,16 11 16 16,-14-3-52-16,-2 1 6 0,1 4-5 0,-3-1 7 15,0 3 4-15,-1 3-8 0,-1-1-14 16,-6-2 19-16,2 3-46 0,-3-11 15 0,0 7-13 15,0 3 15-15,-17 15 16 0,8-14-6 16,-2-1-50-16,-1-2 12 0,-2-1-25 0,-1-2-40 16,2-1 0-16,-2 0-34 0,3-2-35 15,1-2-31-15,-3 1 15 0,5-4-174 0,2-1-54 16,5-3-5-16,2 0 37 0,-3-2 24 0,4 0 18 16,1-3 9-16</inkml:trace>
  <inkml:trace contextRef="#ctx0" brushRef="#br0" timeOffset="313144.0937">31668 11472 403 0,'2'-6'352'0,"1"2"-19"0,2 0-27 0,-5 2-57 16,1 1-22-16,0-3-34 0,1 4 2 0,-2-1-40 16,-2 2-22-16,1 1-5 0,-2 3-22 0,-4 7-9 15,-2 1 6-15,1 1-25 0,-1 3-20 0,2-1 28 16,-2 0-15-16,0 4 14 0,1-3-39 15,2 0 11-15,-1 1-27 0,3-3 11 16,2 0-27-16,-1-1 2 0,3-14-47 0,0 10-10 16,0-1-16-16,0 0-25 0,0-3-44 15,0-6-13-15,20 19 14 0,-10-14-168 0,-1-3-39 16,0-2-48-16,1 0 5 0,3 0 20 16,6 0 20-16,-1 0 8 0</inkml:trace>
  <inkml:trace contextRef="#ctx0" brushRef="#br0" timeOffset="313358.8364">31870 11644 620 0,'2'-3'287'0,"1"-1"-23"0,-1 0-11 0,1 2 21 16,-2 1-27-16,2 1-51 0,-1-2-19 0,1-1-14 15,2 3-1-15,-1 1-22 0,1 1-14 16,0 1-43-16,0-1-4 0,10 6 0 0,-4 2-17 16,-1 1 4-16,1-1 34 0,-3 3-64 15,0-2 21-15,1 1-16 0,-4 0 0 0,0 3-16 16,-4-4-22-16,3-2-18 0,-3-2-14 0,-1-7-46 15,0 6-14-15,-15 11-49 0,5-6 13 16,1-6-116-16,-3-3-135 0,-2 4-26 0,1-6 54 16,1 0 23-16,12 0-57 0,-8 0 12 0,0 0 104 15</inkml:trace>
  <inkml:trace contextRef="#ctx0" brushRef="#br0" timeOffset="313494.8458">31903 11675 212 0,'4'-11'297'16,"5"0"-63"-16,-5 1-29 0,4 0-18 0,-1 0-48 15,2 1-5-15,-3 1-7 0,2 0-19 16,-2 3-66-16,2-1-26 0,6 0-3 0,-1-2-135 16,-4 3-105-16,5-1 17 0,-1 2 14 15,-2 2-106-15,1 1 1 0</inkml:trace>
  <inkml:trace contextRef="#ctx0" brushRef="#br0" timeOffset="313793.3964">32139 11553 282 0,'4'-2'345'0,"0"2"-33"0,0 0-27 0,-3-1-47 15,2 1 11-15,-1 0-35 0,0 0-44 0,-1 1 17 16,-1 3-14-16,-1-1-43 0,-2 1-23 16,-5 7-2-16,2 3-27 0,0-4-2 0,-1 3 3 15,1 2-19-15,1 0-14 0,2-4 3 16,2 0 5-16,1-2-26 0,0-9 13 0,0 12-3 16,15 13-30-16,-6-11 36 0,1-5-11 0,-1-3-16 15,-1-3-3-15,10 1-15 0,0 0 43 16,-4-4-26-16,-9 0 10 0,9 0 8 0,0 0 11 15,1 0-4-15,16-11-4 0,-23 4 16 16,3 0 15-16,-1 2-43 0,-5-1 22 0,-1 0-24 16,2 0 1-16,-5-1 9 0,-1 1-33 0,0 2 4 15,0 4-2-15,0 0-62 0,0-8-59 16,-12-9-26-16,5 12 13 0,-1 2-242 0,0 0-57 16,2 2 11-16,2 1 31 0,-2 0 67 0,6 0-9 15,0 0 16-15,0 0 47 0,0 0-60 16</inkml:trace>
  <inkml:trace contextRef="#ctx0" brushRef="#br0" timeOffset="314191.4739">32571 11740 265 0,'-1'8'321'0,"1"0"-41"0,-6 1-24 16,2 1-41-16,-2-1-23 0,-2-2 0 15,1 0-43-15,-3 4-24 0,0 0-1 0,-5-1-19 16,2 0-11-16,3-3 15 0,1 5-29 0,-4-5-26 16,5-1-22-16,1-2-27 0,-1 1-14 0,4-1-67 15,0-2 13-15,3 2 7 0,-2-2-126 16,3-2-61-16,0 0-110 0,0 0 26 0,-2-2 19 15,2 0 4-15,2 0 3 0</inkml:trace>
  <inkml:trace contextRef="#ctx0" brushRef="#br0" timeOffset="314645.3861">32679 11368 269 0,'4'0'337'16,"0"0"-50"-16,-7 0-14 0,8 0-46 0,1 4-2 16,0 2-35-16,0 0-30 0,-2 1-12 0,1 2 9 15,3 2-50-15,-2 1-5 0,-1-1-17 16,0 3-7-16,-1-4 6 0,1 5 11 0,-2-5-32 16,3 5 4-16,-2 2-6 0,4-4-30 15,-4-2-22-15,-2 3-25 0,2-5-17 0,2-2-19 16,-2-5-18-16,-3 5 0 0,1-2-15 0,-1-5-3 15,-1 0 6-15,0 0-38 0,0 0-24 0,14-14 9 16,-13 3 36-16,3 1 13 0,1 3 18 16,2-1 5-16,2-7 123 0,-6 3-2 15,3 4 6-15,-3 3 41 0,-1-4 21 0,-1 5 12 16,1 0-29-16,0 4 7 0,-2 0-7 0,0 0-23 16,-2 0-10-16,2 0 17 0,-1 4-14 15,0-1-20-15,0 5 30 0,-3 1-43 16,0-1 37-16,-1 9 8 0,1-8-37 0,-2 5-15 15,-1 2-1-15,-2 0 34 0,0-2-63 16,3 2-28-16,-2-3 2 0,-1 1-41 0,3-1-29 16,1-5-71-16,1 0-6 0,4 4 16 0,0-12-152 15,0 0-59-15,0 7-26 0,9-1 25 16,-4-4-13-16,0-4 19 0,4 0 58 0</inkml:trace>
  <inkml:trace contextRef="#ctx0" brushRef="#br0" timeOffset="315198.6765">32908 11571 584 0,'2'-3'295'0,"-1"-1"-53"0,5 2-24 0,-6-1-21 16,6 6-19-16,-2-1-12 0,1 2-20 16,3 3 5-16,-2 1-15 0,-5-1-10 0,6-1-38 15,-2 1 1-15,0 4 3 0,-1 0-29 0,5 4-7 16,-5-5 12-16,-1-2-19 0,-1 6 16 0,-1-5-53 16,-1-5-13-16,0 4-6 0,0-8-21 15,0 0-51-15,-15 13 6 0,7-11-29 16,3 2 11-16,-2-4-61 0,0 2 17 0,2-8-32 15,5 6 22-15,-8-8 6 0,4 4 21 0,8-3 33 16,-4-1 44-16,0-1 13 0,0 9 3 0,0-8 41 16,0-1 33-16,0 0-8 0,11-11-11 15,-8 13-14-15,2-4 3 0,-1 4 26 16,4-1-21-16,-3 2-38 0,1-1 17 0,2 2-6 16,-2-1 3-16,2 2-7 0,0-2-26 0,1 2 18 15,-3 0 2-15,9 0-26 0,-2 0-15 16,0 2 23-16,0 0-12 0,-7-3 6 0,4 4 4 15,0-1 60-15,2-1 24 0,-9-3-24 16,-3 6 48-16,0 0-9 0,10 4-18 0,-8-8 33 16,-3 10-26-16,-3-3 17 0,9-1 5 15,-10 8-18-15,-2-2 9 0,9 3 0 0,-2-11-19 16,-18 19 6-16,13-7-16 0,3-2 3 0,-1-1 7 16,3-9-12-16,0 10-21 0,0 1 15 15,0-1-2-15,11 7 2 0,-2-8 11 0,4-3-4 16,0 0-8-16,11-2 3 0,-10-2 21 0,4 0 3 15,-1-2 5-15,1-4-6 0,-4 2 23 16,1 2 19-16,-5-3-27 0,6-6 5 0,-7 6 31 16,-3-3-56-16,1 2 37 0,0-4-10 15,-7 3-9-15,3-1-5 0,-5-3-8 0,1 2-5 16,-4 2-19-16,-1-3 9 0,-2 3-51 0,-5-3-39 16,-1 2-21-16,-5-1-39 0,-3 3-23 15,12 4 12-15,-8 0-227 0,-1 0-98 0,2 0 34 16,-3 0 27-16,-15 7 24 0,20-1 26 0,0 2-9 15,-6 3 74-15,6 2-25 0</inkml:trace>
  <inkml:trace contextRef="#ctx0" brushRef="#br0" timeOffset="317176.4271">26280 13026 428 0,'0'0'222'16,"0"0"-20"-16,0-14-42 0,-24-7-4 16,24 16-30-16,2-2 0 0,0 1-9 0,0-1-29 15,5-5 28-15,-2-1-23 0,-1 1 2 0,4-1-1 16,-4 3-6-16,5 0-15 0,-2 3-11 0,-3-1-6 15,3 3-1-15,-2 0-2 0,-1 0-8 0,1 3-16 16,8-6 12-16,-3 3-12 0,-2 1-6 16,1 4 9-16,0-1-5 0,-2 1 0 0,2-2 1 15,0 2-12-15,5 0 3 0,2 0 11 16,2 0-13-16,-2 0-12 0,3 0 6 0,2 0-3 16,17 14 7-16,-19-13-10 0,2 2-2 0,-10-3 10 15,2 0 11-15,6 0-6 0,21-11-7 16,-18 3-6-16,-3 6-9 0,1-2 12 0,2 1-2 15,-3-5 6-15,0 1 3 0,2-1-13 16,-3 3 4-16,-2-4-3 0,-1 6-2 0,0-2-8 16,-5-1 7-16,-2 4 0 0,2-2 4 0,-4 3-14 15,2-3 15-15,-2 1-10 0,0-1 8 16,11-2 6-16,-8 3-4 0,5-6-10 16,1 3 7-16,-5 2 6 0,0 0-11 0,5-2 11 15,3 1-3-15,-4-3 3 0,5 5-10 0,-8-1 0 16,7 0 1-16,-4 3-13 0,-4-4 19 15,0 5-4-15,0-1 4 0,-1 1-15 0,-4-2 9 16,3 1 1-16,-1 1 6 0,-7 0 7 16,7 0-4-16,6 0 1 0,2 0 11 0,4 0-8 15,3 0 5-15,22-11-9 0,-20 7 7 0,1-2-1 16,4 2-3-16,-1-2 1 0,-3 1 17 0,4-3-8 16,-1 2-8-16,1-3 4 0,-3 2 6 15,2 1 0-15,-4-1-19 0,0 0-17 0,-5-1 5 16,4 3 9-16,-1 0 13 0,-4-1-5 15,1 2-4-15,-2-3-1 0,2 3 15 0,0 0 10 16,-1 1-8-16,3-2-11 0,1-2 0 0,-3 5-9 16,3-2 20-16,4 0 5 0,-3 1-22 15,-2-1-7-15,7 1 6 0,-3-1 3 0,1 1 5 16,-3 2 10-16,0-1 5 0,4-1-12 16,-4 1-12-16,2 2-10 0,1-3 7 0,-2 0 15 15,2 1-9-15,-1 0-10 0,1 0 16 0,2-3-16 16,1 1 27-16,-2 0-35 0,4-1 30 0,1 2-25 15,-2-1 10-15,1-1 9 0,0-2-19 16,-4 1 5-16,1 1 22 0,0-2-12 16,3 3 17-16,-2-2-6 0,2 0-40 0,0-1 10 15,-2 2 40-15,0 0-21 0,-3-2-2 0,2 2-6 16,1-1-11-16,-1-5-7 0,2 4 6 16,1 1 1-16,-2-1 0 0,-1 2 32 0,-1-1-31 15,2-1 14-15,6 1-9 0,-6 0 26 0,10 0-9 16,-5-1-28-16,-1 1 21 0,2 2-17 15,0-4 34-15,-5 3-28 0,2 2-5 0,0 1-3 16,3-2 7-16,-6 1 17 0,2-2-9 16,-2 2-10-16,4-1 3 0,1 1 17 0,-2 0 3 15,1-1-3-15,0 1 6 0,0-1-13 0,-1-1-19 16,-1 1 0-16,-2 0 12 16,3 0 10-16,0 2-20 0,5-3 1 0,-3 3 10 15,0-3-3-15,1 0 2 0,-1 2 15 0,-2-2-15 16,5 0 12-16,-6 3 13 0,3-3-29 0,-4 0-6 15,0 2 17-15,0-2-16 0,-1 0 10 0,4 3 5 16,-3-5 2-16,-1 4-1 0,3-1 27 16,-1-2-48-16,1 2 42 0,-2-1-33 0,6-1 32 15,0 2-17-15,3-5 9 0,4 3-20 16,-2 2 6-16,2-1 20 0,1-2-17 0,-1 3-16 16,1-1 1-16,-2 1 10 0,-2 1 2 0,0 1 18 15,-2-5-35-15,-5 4-2 0,-3 2 32 0,4-4-10 16,-6 1-6-16,3 2 1 0,-9 1 18 15,-1-2-26-15,5 1 25 0,-3 0-11 0,-4 0-25 16,0 0 29-16,-4 0-14 0,-4 2 6 0,0-1 9 16,0-1-21-16,4-3 7 0,-6 4-14 15,-1 1 20-15,-2 0-12 0,-1 0-32 16,-1-3-22-16,-3 2-37 0,0 0-43 0,-1-2 15 16,0 3-310-16,0 0 31 0,-10-2 29 0,-7 0 6 15,-3-2 25-15,-4 1 19 0,-6 1 27 0,-3-4 35 16</inkml:trace>
  <inkml:trace contextRef="#ctx0" brushRef="#br0" timeOffset="318142.7726">24084 13315 494 0,'-13'0'287'0,"13"0"-15"0,0 0-31 16,0 0-42-16,0 0-7 0,-15 0-34 0,15 0-2 15,0 0-19-15,0 0-17 0,0 0 2 16,-15-7-33-16,17 4 5 0,0 0-16 15,2-1 6-15,0 2-34 0,1-1 19 0,12-1-20 0,-8 1 0 16,1 1 5-16,0 2-22 0,-10 0-6 16,6 0 19-16,5 0-30 0,10 13 1 0,-13-8-2 15,1 9 16-15,-1 0-2 0,-4-3-17 16,1 3-1-16,-5-7-6 0,0 7 12 0,0 1-8 16,-17 21-11-16,7-13 6 0,-3-2 11 0,-2-1-7 15,1 1-6-15,-2 0 20 0,0-2-10 16,-3-3-7-16,3 2 3 0,0-1-12 15,-4 0 8-15,8-1 10 0,-7 0-21 0,6-3 11 16,4-7 1-16,-1 6 1 0,6-5-6 0,-3-1-8 16,2-4-31-16,1 2-50 0,2-4-24 15,0 0 11-15,2 0-105 0,0 0-73 0,0 0-137 0,0-15 27 16,2 12 24-16,3-11 23 0,3 2 12 16,1-3 11-16</inkml:trace>
  <inkml:trace contextRef="#ctx0" brushRef="#br0" timeOffset="318531.0263">24240 13339 468 0,'2'-5'328'0,"-1"1"-36"0,1 1-10 15,-1-2-32-15,-1 3-43 0,0-2-25 16,1 2-21-16,-2 0-16 0,1 1-7 15,-1-1-4-15,-2 4-43 0,1-1-4 0,-1 1-15 16,-2 0 15-16,1 4-29 0,-6 5-5 0,0 2-4 16,1-1-4-16,-1 2 12 0,1 1-22 15,2-1-7-15,1-1-12 0,0-1 32 0,2-1-27 16,1-1 4-16,2-1-1 0,1-9 16 16,0 8-28-16,0-2 24 0,0-6-4 0,18 21-19 15,-9-14 25-15,0-3-5 0,1-1-26 16,-1 0 48-16,0-3-36 0,1 0-3 0,-1 2 34 15,-2-2-36-15,1 0 6 0,0 0 10 0,-8 0-32 16,6 0 43-16,1 0-29 0,-1 0 13 16,-6 0-24-16,10 0-20 0,-10 0-23 0,8 0-24 15,-8 0-36-15,5 0-27 0,1 2-53 0,-7 1 18 16,-1-2-163-16,0 1-110 0,0-1 49 0,0 1 26 16,0 2 24-16,-1-2-3 0,2-1 12 15,0 1 60-15</inkml:trace>
  <inkml:trace contextRef="#ctx0" brushRef="#br0" timeOffset="318930.4052">24452 13472 454 0,'4'-3'377'16,"-2"-1"-36"-16,2 1-32 0,-1 1 11 0,-1 0-65 15,1-1 4-15,0 0-49 0,0 1-6 16,0-2-51-16,-1 4-21 0,2-1-15 0,-3-3-12 15,2 4-12-15,-2 0-10 0,2 0-16 0,-2 0 35 16,2 3-39-16,0-1-17 0,0 2 10 0,-2-1-35 16,2 2 12-16,-3-2-6 0,2 2 11 15,1 0 1-15,-3 2-11 0,4 9 11 0,-3-5-11 16,0-1-11-16,1-2-3 0,-2 2-6 16,1-2 7-16,-1-8-4 0,0 5-2 0,0-5-4 15,0 9 4-15,0-2 9 0,0 0-2 16,0-1-2-16,0-6-14 0,0 6 10 0,0-6-10 15,0 8 0-15,0-8-1 0,0 7 14 0,0-7-11 16,0 6 4-16,0-6-2 0,0 0 19 16,0 7-10-16,0-7-14 0,0 0 4 0,0 7-9 15,0-7 14-15,0 0-13 0,0 5-12 16,0-5-16-16,0 0-21 0,0 0-44 0,0 0-38 16,3 9-50-16,-6-12 19 0,0 3-294 15,1-2 15-15,-2-2 21 0,4 1 64 0,-3-3 24 16,3 2 24-16,-1-1-13 0,0 0 9 0</inkml:trace>
  <inkml:trace contextRef="#ctx0" brushRef="#br0" timeOffset="319891.2662">23995 14327 275 0,'-12'0'310'0,"12"0"-43"15,0 0-45-15,0-13-26 0,0 13-28 16,0 0-22-16,0 0-10 0,-10-21-32 0,14 17 8 15,2 2-22-15,-1 1 1 0,0-1-19 0,3 0 4 16,-1 2-14-16,0 0-18 0,2 0-2 16,2 0 1-16,15 14 1 0,-16-11-26 0,0 7 7 15,-4 3 3-15,1 2 8 0,-4 2-25 0,-3 1 17 16,0-8-6-16,-11 20-5 0,5-13 9 0,-3 5-23 16,-1-2 20-16,-2-2-18 0,4-2 19 15,-3-2-5-15,1 3-2 0,-1-6 7 0,3 3-15 16,-1-6 14-16,0 2-5 0,5-3-13 15,-2-3 19-15,2 0-13 0,-2-1 4 0,4-1-10 16,-2 0-17-16,1-1-7 0,3-1-30 0,0 0-1 16,0 0-30-16,-6-11-12 0,5 6 9 0,1-2-104 15,1-13-80-15,-1 8-84 0,10-19-7 16,-5 12 17-16,5 2 21 0,0 1 32 16</inkml:trace>
  <inkml:trace contextRef="#ctx0" brushRef="#br0" timeOffset="320121.6933">24116 14318 422 0,'2'-3'210'0,"1"2"-2"0,-1-1-32 0,0 2-1 15,-2 0-12-15,1 2-3 0,0 0-21 16,-2 1 3-16,2 0-18 0,-3 3-2 0,2-1-9 16,-3 1-10-16,2 1-18 0,-3 9 11 0,1-1-15 15,1-3-20-15,-1-1 6 0,1 0-25 0,0-3-7 16,1 1 17-16,1-1-12 0,0-8-10 15,0 5-22-15,0 1-28 0,0-6-10 0,0 8-22 16,0-8-30-16,19 23-3 0,-9-19 9 16,-2-2-116-16,-1-2-85 0,-7 0-79 0,9 0 24 15,-2 0 22-15,0 0 15 0,17-12-75 0</inkml:trace>
  <inkml:trace contextRef="#ctx0" brushRef="#br0" timeOffset="320440.1045">24366 14364 400 0,'14'-6'284'0,"-1"-2"-49"16,-1 5-32-16,-2-1-13 0,-1 2-30 0,0 2-14 15,-5 0-11-15,-4 0-20 0,0 0-6 16,10 0-20-16,-10 0-8 0,20 21-1 0,-12-9-14 16,-3 1-1-16,-4-1-11 0,-1 0-11 0,0-4-1 15,0 6-6-15,0 0 2 0,-11 11-1 16,6-14-14-16,3-4-8 0,1 0-10 0,0 0 16 15,1-7-13-15,0 0 1 0,0 7 5 0,0-7-4 16,0 0 1-16,15 11-1 0,-9-11 3 0,14 2 15 16,-9-4-3-16,-2 2 2 0,4 0 1 15,19-13 20-15,-19 7-18 0,4 2 20 0,-1-2-20 16,2 0-13-16,-8 2 16 0,3 0 5 16,-4 2-33-16,0-1-3 0,-3 1-26 0,2 1-43 15,-3-1-22-15,-1 2 9 0,0 0-161 16,-4 0-173-16,0 0 39 0,0 0 32 0,0 0-4 15,0 0 18-15,7 8-45 0</inkml:trace>
  <inkml:trace contextRef="#ctx0" brushRef="#br0" timeOffset="321075.3115">24085 15942 333 0,'-1'-2'274'0,"1"-1"-29"0,-3 0-33 0,3 0-11 16,3 2-28-16,-3-2-18 0,2 0-14 0,1 2-32 16,1-4 7-16,0 5-17 0,2-1-8 0,-2-2-18 15,2 1-6-15,2 4 5 0,-2-1-28 16,-6-1 15-16,12 0-6 0,12 12-18 0,-11-5 0 15,-2 2 0-15,-2 2-8 0,-3 3-6 16,0 2 7-16,-6-2-4 0,0-8-1 0,0 7-6 16,0 3 9-16,-19 16-4 0,10-12-5 0,1-1-9 15,-1-1 12-15,-4-3-14 0,4 2 0 0,-3-4 13 16,4-1-23-16,-1-2 3 0,2-3-2 16,-1-1-14-16,1-4-2 0,3 2-21 0,0-3-22 15,2 1-26-15,2-2 10 0,0 0-51 16,-3-9-41-16,6 4-47 0,1-9-42 0,-1-4-78 15,5 5 23-15,4-9-60 0,-1 1 1 0</inkml:trace>
  <inkml:trace contextRef="#ctx0" brushRef="#br0" timeOffset="321379.6859">24256 15946 265 0,'5'-4'224'0,"-1"-1"1"16,0 3-22-16,-1 0-16 0,-1-1-10 0,1 2 3 15,-1-1-7-15,0 2-16 0,0 0-11 16,2-2-24-16,-3 2-9 0,2-1-19 0,-3 0-4 15,2 1 9-15,-2 1 0 0,2 2-19 16,-2-1 2-16,0 3 19 0,-2 0-14 0,2-1-28 16,-2 3-11-16,2-1 1 0,-3 10 20 0,3-9-13 15,-6 18-14-15,5-12 1 0,-2 3 14 16,2-2-19-16,1-14 10 0,0 9-9 0,0 0-6 16,0 0-10-16,0 0-10 0,0-3 11 0,0 1-21 15,0-7 3-15,0 8 24 0,0-1-4 0,11 1-29 16,1 2 1-16,-3-6 13 0,-1-1-14 15,0-2-3-15,0-1-28 0,-8 0 2 0,0 0-34 16,8 0-22-16,0 0-43 0,-8 0 13 0,7 0-168 16,-7 0 23-16,0 0 23 0,8 0 20 15,-8 0-217-15,0 0 64 0,0 0 21 16,0 0-3-16,0 0-6 0</inkml:trace>
  <inkml:trace contextRef="#ctx0" brushRef="#br0" timeOffset="321840.3547">24687 15933 459 0,'3'-4'345'0,"-2"2"-35"16,0-1-41-16,0 0-28 0,1 0-25 15,-2 0-27-15,1 0-11 0,0 2-34 16,-2 0 7-16,0 1-15 0,1 1-45 0,-2-1 17 16,1 1-38-16,0 1-7 0,1 1 21 15,0-2-35-15,0 4 4 0,-3-1-20 0,3-1-2 16,0 1-3-16,2 4 23 0,-1-3-9 0,0 2-9 16,-1-1-21-16,9 11 20 0,-5-7-7 15,1-4-17-15,4 7 3 0,-5-2 24 0,-2-4-30 16,2-1-10-16,-1-1 12 0,1 2-4 0,-3-2 15 15,0 2-19-15,-1-5-8 0,3 2-1 16,-3-4-5-16,0 0-24 0,0 8-6 0,0-8 5 16,0 7-14-16,-14 5-5 0,3-3 20 0,4-3-5 15,-1-2-1-15,2 1-13 0,-1-4 3 0,0-1-8 16,7 0-28-16,0 0 15 0,-9 0 27 16,9 0-37-16,-11-8 28 0,9 2-6 0,1 1 7 15,1-1 7-15,1 0 4 0,-1 0-28 16,2 0 5-16,-2 6 8 0,9-20 5 0,-2 8-82 15,-1 0-34-15,-3 1-91 0,6-1-88 16,0-1 18-16,5 1-28 0</inkml:trace>
  <inkml:trace contextRef="#ctx0" brushRef="#br0" timeOffset="322175.1367">24964 15829 318 0,'4'-2'309'0,"-1"2"-33"0,1 0-36 0,-3 0-20 15,2-2-27-15,-2 4-17 0,0 0-4 16,-1 2-5-16,0 2-27 0,-1-2-24 0,-3 15-4 16,-4-6-12-16,2 1 2 0,1-1-36 0,-3-1-3 15,2 1 12-15,2 0-29 0,0-3 21 0,1-1-26 16,2 0 9-16,-1-3-1 0,2-6-29 16,0 0 8-16,0 6 9 0,0-6-9 0,14 9-14 15,-8-8 3-15,-1-2 11 0,12-4-17 0,-4-5 12 16,5 0 26-16,-4 0 10 0,1-1-16 15,0-2-21-15,1-2 24 0,-5 0-25 16,2 2 15-16,-4 3-9 0,0-5 23 0,-3 7-12 16,-3-1 5-16,1 3-30 0,-3 0 11 0,-1 6-8 15,0 0-34-15,0 0 4 0,0-8-43 16,-13-2-36-16,9 7-37 0,-12-1-35 0,-2 1 17 16,-1-2-261-16,1 2-6 0,-3-3 11 0,3 1 20 15,3-2 30-15,-4 1 19 0,0-3 7 16</inkml:trace>
  <inkml:trace contextRef="#ctx0" brushRef="#br0" timeOffset="322922.9037">24383 13008 241 0,'0'0'283'16,"0"0"-76"-16,0 0-23 0,0 0 5 0,0 0-12 15,0 0-51-15,0 0 9 0,0 0-15 16,0 0-3-16,25 13-2 0,-13-3-14 0,1 2-12 15,-2-1-9-15,3 1-14 0,1 0-1 0,4 0-16 16,-4-1-8-16,-2 2-1 0,2-5 13 16,-2 1-2-16,2 0 5 0,-2-3-3 0,0 0-11 15,-3 0-9-15,-1-2 3 0,-1-1-17 16,-3-2-6-16,1 4-47 0,-2-3-28 0,-2 2 5 16,1-1-154-16,-3 0-192 0,0 1 32 0,0-4 25 15,-12 15 0-15,2-3-10 0,1 4 15 16</inkml:trace>
  <inkml:trace contextRef="#ctx0" brushRef="#br0" timeOffset="323530.787">24334 13853 446 0,'-1'4'258'0,"1"-4"-33"0,1 1-17 16,1-1-18-16,-1 1-29 0,0 0-3 0,2 1-28 16,2 1-6-16,0 0-29 0,-1 0-1 0,10 4 4 15,-3 2-19-15,1-1-17 0,-3-1-3 16,5 2-7-16,-5 0 4 0,2-1-1 0,3 1-20 15,-7-2 7-15,7 1-20 0,0 0 11 16,-8 0 11-16,4 1-10 0,1-2-3 0,-5-1 1 16,2-1 6-16,-6 0-19 0,6-3-5 0,-4 3-17 15,-3-3-6-15,0-1-23 0,2 3-70 16,-2-3 10-16,-1-1-210 0,0 0-94 0,0 0 47 16,0 0-2-16,0 0 19 0,0 0 12 15,12 9 4-15</inkml:trace>
  <inkml:trace contextRef="#ctx0" brushRef="#br0" timeOffset="324202.115">24793 15179 416 0,'-1'-3'267'0,"1"1"-59"0,-1 2-9 0,-1-1-21 16,2 1-6-16,0 0-22 0,0 1-3 15,3 4-33-15,-2-4-8 0,2 2-10 0,-2-2 0 16,2 5-27-16,-2-1 5 0,3-2-13 15,-1 3 7-15,0-2-9 0,1 0-4 0,-2 0-12 16,2 1 4-16,-1 0 6 0,-1-1-7 0,0-1-13 16,2 0 22-16,-1 1-14 0,-1-3-9 15,3 4 6-15,-3-3-5 0,1 1 18 0,-1 0-25 16,1-1 1-16,0 0 14 0,-2 0-29 0,-1 1 13 16,2-1-14-16,-2-2-3 0,0 0-13 15,0 0 4-15,0 0-40 0,0 0-30 0,0 0-45 16,0 0 10-16,0 0-140 0,0 0-128 0,12-7-20 15,-12 3 25-15,0-2 27 0,2-1 12 16,-2 0 7-16</inkml:trace>
  <inkml:trace contextRef="#ctx0" brushRef="#br0" timeOffset="340731.137">17258 9411 337 0,'0'0'193'16,"0"-14"-58"-16,0 14 57 0,0 0-39 0,0 0-15 15,0-12-14-15,-13-5 4 0,16 12-2 16,-2 2-16-16,1-3-28 0,0 3 17 0,2-1-5 16,-2 0-20-16,2-1-3 0,-2 3 10 0,2-3 2 15,-1 2-14-15,1-1 8 0,5-7-18 0,-2 4 1 16,1 1-1-16,-4 3 2 0,2-3-22 15,-2 2-8-15,1 2 14 0,1-2-25 16,0 2-4-16,-3-1 5 0,1 2 13 0,3 0-13 16,-3-1-13-16,2 2 15 0,-2 0 1 0,-4 0-13 15,0 0 17-15,6 0-9 0,-6 0-7 0,9 0 11 16,-1 0 1-16,3 10-13 0,-7-7 12 16,1 0-6-16,7 6-9 0,-6-2 6 0,2-1 8 15,-2-3-18-15,-2 2 25 0,-1-1-17 16,2 0 22-16,0 1-22 0,0 0-10 0,-1-3 29 15,6 7-10-15,-1-2-7 0,0-3-11 0,-5 0 6 16,2-1 31-16,-1 0-21 0,2-2-5 16,-2 2 30-16,0-1-33 0,-1-1 9 0,1 0-1 15,-1-1-12-15,1 0 18 0,1 0 11 0,-1 2 12 16,0-2-26-16,-5 0 17 0,0 0-37 16,12 0 10-16,14-12 17 0,-13 7 0 15,3-5-10-15,-7 6-9 0,1-2 15 0,-2 3-23 16,-3-3 18-16,0 3 34 0,1 0-44 15,-1 2 10-15,-1 0 8 0,0-1-2 0,1 1-13 16,-2-2-1-16,1 1 4 0,-2 2 5 0,2 0-4 16,0-1-7-16,1 1 1 0,-2 0-10 15,-3 0 17-15,0 0-4 0,6 0 15 0,-6 0-16 0,0 0-23 16,9 0 10-16,-2 0-14 0,2 10 11 16,-5-9 36-16,0 1-20 0,-1-1 0 0,2 1-2 15,0 0 4-15,-1 0-28 0,0-1 2 16,-1 0 3-16,4-1 15 0,-3 1-2 0,2-1 1 15,-1 0 23-15,-5 0-31 0,0 0 17 16,8 0-12-16,5 0 15 0,11-9-3 0,-16 8-12 16,0-3-2-16,0 1 0 0,0 0 0 0,-2 0-6 15,1 0 22-15,-1 1-13 0,-2-2 18 0,4 2-30 16,-3 1 15-16,1-2-1 0,-1 2 23 16,2-1-2-16,-1 1-15 0,-2-1-18 0,3 1-17 15,0 1 12-15,-2 0 6 0,-1-2-15 0,2 1 24 16,-6 1 2-16,0 0 3 0,7 0-25 15,-7 0 13-15,8 0 13 0,-1 0-16 0,-7 0-18 16,8 0 3-16,-2 0 3 0,8 10 14 0,-10-9 0 16,2 1 1-16,1-1 15 0,8 7-9 15,-5-4 10-15,0-4 4 0,-10 0-4 0,8 0-10 16,0 0 2-16,-2 0-2 0,3 0-1 16,-2 0-12-16,-1 0 1 0,0 0 1 0,1 0 27 15,-1 0-13-15,2 0-6 0,-8 0 6 16,10 0 0-16,16-12-1 0,-13 8 15 0,-1 1-10 15,-4 0-1-15,7-1 1 0,-2 1-25 0,-4-1 24 16,1-1-7-16,3-1-5 0,-4 2-1 16,1-1 2-16,2 0 4 0,-1 1 15 0,-2 0-13 15,-4 0-2-15,-1 1-29 0,1-2 29 16,-1 3-18-16,0-3 32 0,2 3-1 0,-2-1-2 16,0-1 20-16,10-2-1 0,-9-2-6 15,3 6-1-15,-3-3-48 0,-3 3 2 0,1-1 2 16,2 0 12-16,-2 1 17 0,-2 0-1 0,2 1 2 15,0 1 3-15,-2-2-8 0,-1-1 1 0,3 2 37 16,-3 0-8-16,1-1 10 0,-1 1-5 16,2-1-21-16,-1 1 8 0,-1 0 0 0,1 1 16 15,1-2-27-15,-1 1 1 0,0 1-4 0,-1-2 16 16,0 1-15-16,0 1 3 0,0 0-17 16,0 0-13-16,0 0-7 0,0 0 22 0,0 0 12 15,0 0-3-15,0 0-2 0,0 0-109 16,0 0 13-16,0 0-60 0,0 0-22 0,0 0-40 15,0 0 18-15,0 0-217 0,0 0-55 0,0 0 34 16,-8-6-24-16,6 7 29 0,-4-1 71 16,0 0 29-16,1 3 14 0,0-1 10 0</inkml:trace>
  <inkml:trace contextRef="#ctx0" brushRef="#br0" timeOffset="345575.1522">7842 9472 376 0,'0'0'215'0,"0"0"-44"0,0 0 11 0,0-11-59 16,-14 11 25-16,14 0-26 0,0 0 3 16,0 0-3-16,-13-25-22 0,13 21-24 0,1 3 15 15,-1-2-10-15,3 0-2 0,-3 0-17 0,1-1-2 16,0 2-7-16,2-1 9 0,-2 0-10 0,3-1-1 15,-1 1 5-15,-1-1-6 0,3 1-1 0,-1 0-1 16,0-2-9-16,0 3 6 0,-2-3 10 16,2 2-15-16,1 0-11 0,-1 0-4 0,2 0 11 15,-1 0-4-15,1 0-1 0,-1 2-11 16,0-1 0-16,0 0-7 0,1 1 9 0,3 0 8 16,-4 1-10-16,-5 0 2 0,0 0 4 0,11 0-4 15,-2 0-8-15,-2 0 17 0,16 12-8 16,-9-8-11-16,3 2 5 0,-7-2-2 0,3 2-1 15,1-1-20-15,-5-2 9 0,1 0 14 0,-2-1 0 16,-2 0-16-16,10 5-6 0,-5-6 24 16,-2 1-23-16,-1 0 8 0,-1-1-1 0,-3-1 7 15,3 0-12-15,-7 0-7 0,0 0 27 16,7 0-20-16,0 0 1 0,0 0 14 0,5-12-9 16,6 5 10-16,-7-2 10 0,2 0-37 0,-3 1 14 15,3-5 21-15,0 2-32 0,-4 1 12 0,0-1 1 16,-1 4 5-16,0 1-2 0,-4 1 14 15,1 1-8-15,-3 1-12 0,3 2-4 0,-1 1 9 16,3-1 2-16,-2-1 12 0,-5 2 3 0,0 0 14 16,7 0-35-16,-7 0 8 0,8 0-6 15,5 13-2-15,-2-5 3 0,-5 0 13 0,3-2-8 16,-3 0-2-16,-2 0 11 0,5 6-19 0,-2-6-4 16,-1 0 32-16,-1-2-1 0,0-1-31 15,-1 0-1-15,0-2-1 0,-1 2 7 0,0 0 31 16,1-2-29-16,1 0-11 0,-1-1 20 15,-4 0-14-15,0 0 32 0,8 0-13 0,-2 0 4 16,13-11-37-16,-7 7 28 0,-2 0-7 0,-1-1-18 16,4 0 24-16,-3 0-11 0,-2-1 7 15,6 2-15-15,-3-2 23 0,-2 4-23 0,0-2-9 16,-4-1 5-16,4 3 9 0,-4 0-2 0,0-1-1 16,2 0 13-16,7-1-12 0,-3-1 5 15,-4 2-5-15,2 0-3 0,-2 1-4 0,0-1 15 16,-2 0 25-16,1 1-36 0,-1 1 6 0,1-1 15 15,-3 0 6-15,1-1-30 0,1 2-1 16,2 0 10-16,-5-1-2 0,3 1 7 0,-1-1 0 16,-1 0-12-16,-1 0 33 0,-2 2-15 15,0 0 0-15,0 0 16 0,0 0-29 0,0 0 13 16,8 0 20-16,-8 0-20 0,0 0 26 0,0 0-10 16,0 0-18-16,8 0-18 0,-8 0-12 0,0 0-43 15,0 0-23-15,10-9-38 0,-11 10 9 0,-2-1-225 16,-1 2-80-16,1-2 17 0,0 0 24 15,-1 2 25-15,2-1 24 0,-4-1 18 0,2 0 4 16</inkml:trace>
  <inkml:trace contextRef="#ctx0" brushRef="#br0" timeOffset="461564.3764">11341 3123 288 0,'0'0'95'0,"0"0"-14"0,0 0-11 16,0 0-6-16,0 0-11 0,0 0 24 0,0 0-9 15,-9 22 11-15,10-19-10 0,1 0 3 0,-1-2 16 16,-2-1-45-16,2 2 39 0,-1 0-20 0,-1-2 40 16,1 0-24-16,1 0-38 0,-1 0 21 0,0-4-5 15,1 4 8-15,-2-1 2 0,2-1 10 16,-1 1-19-16,0-2 8 0,0 2-20 0,0 1 6 15,0 0 12-15,0 0-12 0,0-2 21 16,0 1-15-16,0-1-10 0,0 2-19 0,0-1 9 16,0 0-11-16,0 2 19 0,0-1 0 0,1 1-17 15,-1-1-2-15,-1 2 10 0,1 1-11 0,0-1-12 16,-1 1 3-16,1 0 6 0,0-1-6 16,0 1-1-16,0-1-17 0,1 1 10 15,-1-1 0-15,0 0 15 0,0 1-12 0,0-3 3 16,0 1-9-16,3 0 21 0,-3 1 0 0,0 1 2 15,0-2-9-15,0-1 14 0,0 0 0 0,1 0 4 16,-2 0 11-16,1 0-16 0,0 0-6 16,1 0 32-16,-1 0-13 0,0 0-18 0,0-4 12 15,0 2-7-15,0 0-12 0,0 2 18 16,0-5-22-16,0 4-11 0,-1-2 2 0,1 1 2 16,-3 0-24-16,2-2-19 0,-2 3-39 0,1-4-63 15,-2 3 12-15,1-1-240 0,-2 0-43 16,0-1 20-16,-5-3 24 0,0-3 25 0,-2-1 18 15,3-1 7-15</inkml:trace>
  <inkml:trace contextRef="#ctx0" brushRef="#br0" timeOffset="462866.235">12233 2255 403 0,'0'0'182'0,"0"0"-23"15,0 0-9-15,0 0 6 0,0 0-64 16,0 0-10-16,-13 0 35 0,13 0-25 0,0 0-7 16,0 0-10-16,-21 25 7 0,18-23-22 0,3-2-6 15,-1 1 15-15,-2-1-41 0,2 3 4 16,1-3 5-16,-1 0 9 0,-2 0-28 0,3 2-6 15,0-2 11-15,2 0 1 0,-2 0-17 0,1 0-14 16,0 0-6-16,0-2 27 0,-1-1-23 16,2 2 47-16,0-1-17 0,-2-1-1 0,3 1 5 15,-1 0 0-15,0-1-2 0,0 0 12 0,-2 0-14 16,2 0 22-16,-4 0-18 0,2 2 11 16,0-1-20-16,-1 0 10 0,1 0 10 0,-3 1-12 15,3 1-8-15,-1-1 1 0,-3 1 1 0,2 1-6 16,0-1-15-16,0 1 17 0,-2 1-9 15,0 0 14-15,-1 0-16 0,1 1 5 0,0 0 5 16,2 0-7-16,-2 1-1 0,1-3-3 0,2 2 12 16,-3 0-13-16,3-2-3 0,-2 3 13 15,3-1 5-15,-1 0 2 0,-2-1-10 0,4-1 8 16,-4 0 6-16,3 2-10 0,0-3 4 0,0 0-2 16,0 0 7-16,0 1-8 0,2-1 2 15,1-1 14-15,-2 1-24 0,-1 0 12 0,3-3-9 16,-2 2 8-16,-1 0-2 0,0 0-7 0,3 1-10 15,-3-1-2-15,2-1-15 0,-2-1-25 16,0 2-79-16,0-1 12 0,0-2-107 0,0 1-133 16,0 0-27-16,0-2 24 0,0 0 23 0,0 2 6 15,2-3-5-15</inkml:trace>
  <inkml:trace contextRef="#ctx0" brushRef="#br0" timeOffset="465452.9725">11346 3219 254 0,'0'0'111'0,"-13"0"-18"0,13 0 38 0,0-12-1 16,0 12-20-16,0 0-46 0,0 0 50 0,0 0-12 15,0 0-2-15,0 0-20 0,0 0-5 0,0 0-33 16,0 0 37-16,-13 0 0 0,13 0-18 16,0 0 2-16,0 0-8 0,0 0-3 0,0 0-15 15,0 0-16-15,0 0 22 0,0 0-13 0,0 0-17 16,0 0 41-16,0 0-15 0,0 0-13 0,0 0 11 16,0 0-7-16,8-13 11 0,-4 13-16 15,1 2-9-15,0-2 32 0,0 3-24 16,2 0 0-16,-2-1 10 0,10 4-22 0,-3 1-5 15,-3-3 16-15,-3-1-28 0,1 0 25 0,-1 2-1 16,-1-2-5-16,0 1 9 0,0-2-11 0,-1 1 4 16,1 1 0-16,-1 0 1 0,0-4-29 0,0 4 32 15,1-1-13-15,-1-2 10 0,-2 2 4 16,2-2-2-16,-1 2 2 0,-1-1-6 0,-2-2-8 16,0 0 14-16,0 0-22 0,0 0 12 15,0 0 1-15,0 0-37 0,0 0-25 0,0 0-59 16,0 0 10-16,13 0-219 0,-13-2-39 0,-3-2-3 15,3 0 22-15,0-3 14 0,-2-10 11 16</inkml:trace>
  <inkml:trace contextRef="#ctx0" brushRef="#br0" timeOffset="468706.4861">11444 3546 328 0,'0'-11'114'0,"0"11"-17"0,0 0 33 15,0 0-3-15,0-14-30 0,0 14 1 0,-16-22-6 16,16 19 0-16,1-1-27 0,-1 0 1 15,0 1 18-15,0-3-39 0,0 3 35 0,0 3-7 16,0 0 15-16,0-8-44 0,0 8 22 16,0-9-29-16,0 9-1 0,0-8 2 0,0 2 11 15,0 6-8-15,9-18-6 0,-5 12 8 16,-3 2-26-16,6-9 7 0,-4 3 21 0,3 0-15 16,0-3 1-16,-1 1-13 0,1 1 2 0,2 1 1 15,0-4-1-15,-3 0 1 0,0 7-20 16,4-5 7-16,-4 2 9 0,3-2-2 0,-3-3-17 15,1 5 13-15,-3 1-15 0,4-3 22 0,-1 3-30 16,-2 1 35-16,-2-2-5 0,8-1-18 0,-5-1-3 16,0 1 12-16,3 0 6 0,-4 1-11 15,0 0 1-15,1 0-16 0,1-2 26 0,2-3-7 16,0 0-18-16,-1-1 5 0,1-1 16 16,2 2-12-16,-3 1 2 0,3-2 1 0,-3-1 17 15,0 2-17-15,3 0-20 0,2 0-6 0,-7 5 25 16,3-2 11-16,-3 2-5 0,1-3 5 0,0 2-22 15,1-1 12-15,-5 1 4 0,1 3-5 16,2 1 1-16,4-3-2 0,-7-1-2 16,6 1 11-16,-3 1-9 0,2 2 5 0,5-3-13 15,-5 1-3-15,-3 3 8 0,1 2 17 16,-1-2-5-16,1-2-11 0,-2 5-4 0,1-1 26 16,0 0-33-16,-1 0 14 0,1 2 7 15,-2-2-7-15,2 0-14 0,-1 3 5 0,0-1 5 16,1 1-10-16,0-1 6 0,-3 1-1 0,2 1 19 15,1-2-27-15,-2 2 15 0,1 0 7 0,-3 0-17 16,0 0-1-16,0 0 29 0,6 0-21 16,-6 0-3-16,8 0 4 0,-8 0 6 0,8 0-23 15,-8 0 8-15,7 0 13 0,0 0 7 16,-7 0-4-16,19-11-20 0,-14 8 32 0,10-2-6 16,-6-1 6-16,3 0-25 0,-1 1-5 0,-4 0 16 15,0 1 0-15,-1-1 14 0,1 0-9 0,-1 3-11 16,-2-2-2-16,7-6 20 0,0 4-12 15,1-1-5-15,-1-3-5 0,2 2-5 0,-5 1 2 16,-1 0 24-16,5-3-22 0,-1 2 7 0,1-2-7 16,0-4-8-16,0 5 33 0,1-1-20 15,-2-2-4-15,2 6 14 0,2-6-5 0,-3 5-26 16,-1-8 13-16,5 5 5 0,-4-6 5 16,3 5 8-16,-4 4-34 0,2-3 28 0,-2-3 17 15,3 3-22-15,-1 2 8 0,-1-1-16 0,3 0 10 16,-5-1 12-16,2 1-3 0,-5 0-8 0,0 5 0 15,-2-3-7-15,6-1 20 0,-2 2-31 16,-3 0 0-16,0 1 41 0,2 0-10 0,1-7-40 16,-3 5 53-16,0 1-29 0,1-1 16 0,6-4-2 15,-4 1-32-15,-2 0 10 0,-1 1 1 16,1 2 22-16,-1 1-28 0,-3 1 24 0,0 0-9 16,0 1-18-16,4 0 24 0,-5 1 10 0,2-1-13 15,0 1 2-15,-2-2-13 0,4 2 39 16,-2 0-21-16,9-5-2 0,-1-4-18 0,5 2 26 15,-2 2-16-15,4-1-26 0,-3-1 30 0,1 1-15 16,1-1-4-16,0 3 10 0,0-3-3 16,-1 3 7-16,-1 1-4 0,-2-2-30 0,3 0 18 15,-5 1 11-15,-1 3-7 0,-1-1 3 0,-2 4 8 16,0-3-4-16,-2 2-21 0,2 0 42 16,-3-1-8-16,1 1-3 0,-1-1-36 0,1 0 3 15,7-2 33-15,3 0 3 0,-3-2-15 0,-3 2-1 16,1-3 9-16,5 1-28 0,-7 2 29 15,1 0 19-15,-3 2-34 0,1 0 17 0,5-5 2 16,-3 6 2-16,-2-2-6 0,0 4 1 0,-1-4-9 16,-2 1-9-16,-1 2 29 0,0 1 6 0,-1 0-21 15,2 0 7-15,-1 0 9 0,-1 0-15 16,2 0 4-16,1 0-1 0,-1 0 0 16,-1 0-15-16,3-2 37 0,12-1-14 0,-3 0 14 15,4-2-23-15,-1 1-11 0,1 0 10 16,-1 0-5-16,4 1-25 0,-4-4 35 0,3 4 11 15,-1-1-30-15,-1-1 4 0,-1 2 11 0,-6 1 2 16,2 1-13-16,2-4 7 0,-2 5 16 16,-4-2-55-16,-1 2 58 0,-1-1-16 0,-1 1-31 15,-1 0 40-15,-7 0 0 0,0 0-16 0,7 0 21 16,0 0-11-16,-7 0 8 0,9 0-20 16,5 11-3-16,-2-3 9 0,-1-3-1 0,-1 0-30 15,-4 2 62-15,6-1-6 0,-3 0-18 16,3 1-20-16,-1 3 22 0,-1-6-2 0,-4 2 6 15,2-1-7-15,0 1 15 0,4 2-45 16,-4-1 0-16,-1 0 35 0,4 2-16 0,-2 0 4 16,-1-1 19-16,-1-3-26 0,5 4 10 0,-2-1 30 15,-2-1-14-15,1-1-5 0,2 3 8 0,-4-4-9 16,3 4-40-16,4-1 27 0,-4 0 12 16,5 1 5-16,-4-1-20 0,0 3 27 0,1-4-10 15,-3 3-18-15,2 0 5 0,-2 1 12 0,-1 1-33 16,-2-4 39-16,2 6-3 0,1 0-37 15,-4 0 27-15,1 0-17 0,1 0 36 16,2-2 11-16,-3 1-20 0,2 0-8 0,2-3-12 16,-1 1 29-16,-1-4 9 0,-2 1 2 15,4 1-25-15,-1 0 2 0,-1-2-2 0,-2-2 14 16,2 0-18-16,-3 2 4 0,4 2-7 0,0 2-5 16,1 0 1-16,-4-4 16 0,1 0-10 15,-3 1 0-15,6 3-12 0,-2 1 1 0,-2 3-25 16,0-5 30-16,-2-1 10 0,4 4 3 15,2-1 5-15,-3 1 2 0,-1-1-49 0,1-2 13 16,0-5-9-16,2 8 19 0,0-3 3 0,-2-2-28 16,2 0-9-16,0-2 5 0,4 4 62 15,-5-6-20-15,0 1-18 0,-3 1 9 0,3-3-1 16,-2 2-32-16,-1-1 3 0,6 3 4 16,3 4 4-16,-7-5 20 0,7 2-25 0,-1 0 9 15,0 0-7-15,-1 0-11 0,-3-2 2 0,4 3-25 16,1 1 16-16,-2-1-20 0,1 0 8 0,-3-1-25 15,0 3-52-15,1-1-4 0,0 0-10 0,-2-2-46 16</inkml:trace>
  <inkml:trace contextRef="#ctx0" brushRef="#br0" timeOffset="470683.6889">15926 4667 314 0,'0'0'137'0,"0"0"-21"0,16 13-17 15,7 10-11-15,-11-17 40 0,-1 2 0 0,-2 2-27 16,0-5-24-16,1 4-20 0,1-8-2 15,0 10 6-15,-1-3-11 0,-2-2 9 0,3 6-7 16,1-2-67-16,-2 0 0 0,2 1 58 0,-2 2-1 16,-1-1-42-16,2 0 21 0,-2-2 10 15,-2-3-10-15,3 7 26 0,-8-6-24 0,8 4 10 16,-3-3-45-16,2 1 53 0,-3-1-38 0,3 1 10 16,-1 1 11-16,-3-4-55 0,2-1 19 15,-2 1-9-15,5 5 1 0,-2 0 14 0,-1-5-7 16,4 4 3-16,-2 2-24 0,2-1 2 15,-1-4 14-15,2 6 11 0,-2-4 1 0,2 1-19 16,-3-4 3-16,1 1 2 0,2 4-21 16,-1-3 4-16,-1 0 4 0,1 0-9 0,0-1 29 15,0 1-19-15,1-1 24 0,3 2-19 0,-5-4-3 16,1 4 11-16,2-3 14 0,-1 2-17 16,2 0 10-16,-2-2-1 0,-3 1 17 0,2 1-3 15,3 1-29-15,-3-2 15 0,4 2-25 0,-2-3 29 16,0 5 8-16,2-6 17 0,-1 1-22 15,-3 1-18-15,-2-1 6 0,9-2 10 0,-9 0-15 16,4-3 23-16,1 3 23 0,5 0-25 0,-7-2-19 16,-1-2-3-16,8 2 10 0,-7 0 0 15,-1 0-10-15,10 3 16 0,-7-5-18 0,-4 2 10 16,1-1-34-16,5 2 86 0,-2 0-41 16,-5-2-9-16,1 1-18 0,-2-1 33 0,1 1-1 15,4 4 11-15,4-4-16 0,-4 5 21 0,4 0 33 16,-6-7-6-16,-2 2-5 0,1-1-8 0,-2 1-12 15,0-3 1-15,1 1-2 0,-3-1-1 16,11 4-5-16,-2-4 6 0,-2 2-41 0,6-2 49 16,-5 0-47-16,0 0 3 0,7 5-11 15,-2-2-2-15,-5-2-4 0,1 1-18 0,-2 0-42 16,0 0 15-16,2 2 28 0,0-1 2 0,-6-3 16 16,5 1-27-16,-14-1-12 0,9 0 53 15,-1 0-44-15,1 0 71 0,0 0-6 0,4 0-12 16,5 0-29-16,15-12-53 0,-20 10 25 0</inkml:trace>
  <inkml:trace contextRef="#ctx0" brushRef="#br0" timeOffset="490340.6917">11466 10528 317 0,'0'0'69'0,"0"0"-7"16,0 0-8-16,0 0 15 0,0 0 0 0,0 0-5 15,0 0-30-15,0 0-6 0,0 0-15 0,0 0-3 16,0 0 44-16,0 0-32 0,0 0-40 15,0 0 46-15,0 0-27 0,0 0 33 0,0 0-4 16,0 0-19-16,0 0 30 0,0 0-3 16,0 0-28-16,-1 23 22 0,6-21-25 0,-1-2-38 15,-3 0 4-15,4 3 11 0,-2-2-26 0,1-1 22 16,-2 2-17-16,1-1-8 0,-1 2-14 0,2-1 41 16,-2 0-26-16,0 0 39 0,2 0-41 15,-3-1 26-15,3 1-9 0,0 0 9 0,-3 0-15 16,2 1 6-16,-1-2 10 0,0 1 5 15,-1-1-9-15,0 1 10 0,2-1 15 0,-1-1-24 16,-2 2 54-16,3 0-9 0,-3-2-13 0,2 0 14 16,1 0 5-16,-2 1 29 0,0 0-9 0,-1-1 7 15,2 0-15-15,0 2-4 0,-2-2-5 16,1 3-2-16,-1-3 53 0,2 0-34 0,-2 0 53 16,0 0-26-16,0 0-14 0,0 0-31 0,0 0 10 15,0 0 24-15,0 0-12 0,0 0 5 16,0 0 8-16,0 0-24 0,0 0-42 0,0 0 40 15,0 0-12-15,0 0 2 0,4 0 0 0,-4 0-4 16,-2 1-22-16,1 2-16 0,1-2 31 16,-4 2 1-16,4 0-3 0,-2-1 4 0,0 3 8 15,0-3-11-15,-1 3 21 0,1-3-35 16,-1 1-25-16,1 0 42 0,-1 2-35 0,3-2 25 16,-4 1-30-16,4 1 30 0,-1-3 7 0,-2 4-10 15,2-2 21-15,-1-1-21 0,0 2-18 0,1 0 10 16,0-1 31-16,-2 0-30 0,3 2-19 15,0-2 39-15,0 0-16 0,-1-1-6 0,1-1-3 16,-2 3-15-16,0-4 28 0,2 3-26 16,-1-1 25-16,0 0 16 0,1-1 6 0,0-2-11 15,-2 2 13-15,2-2-4 0,0-2-11 16,0 1 0-16,2-2 13 0,-2-1 2 0,0 0-3 16,1 0 0-16,0 0-20 0,-1 1 19 0,0 0-3 15,0-1-14-15,0 2 0 0,0-1-3 16,0 0 20-16,0 1 1 0,-1-1 2 15,0 3 3-15,-1 0 2 0,0 0-13 0,2 2-24 16,-4 1 19-16,1-2-8 0,-2 1-8 0,3 0 15 16,-2 1-23-16,1 1 17 0,-2 2-2 15,1-4 6-15,2 4-10 0,-6 8 1 0,3-6-4 16,1 1 6-16,0-4-4 0,1 1-3 0,1-2-2 16,0 0 6-16,-1-2-8 0,3 3 8 15,-1-2-7-15,1-1 6 0,-2 0 0 0,2 1-7 16,-1-3 20-16,1 1-3 0,0-1 0 15,0-1-8-15,1-1 15 0,2-1-15 0,-2 1 21 16,2-4-4-16,-2 2-17 0,1-2 13 16,1 2 1-16,0 0-7 0,-2-1 5 0,0 1-14 15,2 2 10-15,-2-2-7 0,-1 1 9 0,4 2-3 16,-4-2-5-16,3 1 11 0,-3 2-13 16,-3 0-11-16,3 2 9 0,0 1 1 0,-1-1-16 15,-2 1 20-15,2 0-7 0,-2 2-15 0,1-2 3 16,-1 1 14-16,2 1 3 0,-3-3 0 15,2 4 2-15,-1-4-9 0,2 1-6 16,1-1 4-16,-3 1 8 0,3-2-19 0,0 0-2 16,0-2 21-16,-1 0-7 0,2-2 7 0,-1-2-7 15,0 0 7-15,0 0-19 0,0-1 10 0,0 1 3 16,1-1 4-16,1 0 5 0,-2 2-5 16,0 4-6-16,0 0 15 0,0-7-6 15,0 7-18-15,0-8 22 0,0 8-10 0,0 0 13 16,0-6-3-16,0 6-1 0,0 0-13 0,0 0 7 15,-3-7 4-15,3 9-2 0,-2-1-12 0,-1 1 21 16,2-1-8-16,-2 0-5 0,2 4-8 16,0-4-5-16,-1 1 31 0,1 0-20 0,1-2-3 15,-3 1 14-15,2 0-25 0,1 0 3 16,0-1-7-16,0-1 15 0,0 0-8 0,3-4 16 16,-2 1-14-16,3 0 15 0,4-9-10 15,-2-1 5-15,3 3-1 0,-3 1 9 0,-1 2-11 16,-2 1-1-16,1 0 12 0,-3 3-7 15,3 0-1-15,-3 1 6 0,1-1 2 0,-1 2-11 16,0 0 7-16,-1-1 3 0,4 3 7 0,-4-3-11 16,1 3 7-16,-1-1-6 0,0 1-3 0,0 1 5 15,0 2 7-15,-1-3-11 0,-2 2 9 0,2-2-1 16,1 3-2-16,0-2-19 0,0 0 25 16,0-1-21-16,-1 1-7 0,0 1 11 0,1-1-11 15,-2-1-22-15,2 0-7 0,-1 1-21 16,1-1-6-16,-3 0-46 0,2-1 3 0,-1 1 12 15,-1-1-95-15,-1-3-73 0,0 3-95 0,-1-1 3 16,0 1 33-16,-1 1 13 0,1-2 5 0</inkml:trace>
  <inkml:trace contextRef="#ctx0" brushRef="#br0" timeOffset="493709.9373">11327 10403 231 0,'0'0'154'0,"0"0"-26"0,0 0-17 15,0 0-3-15,0 0 8 0,0 0-2 0,0 0-24 16,0 0-47-16,0 0 66 0,0 0-32 16,0 0-4-16,0 0 18 0,0 0-32 0,0 0 9 15,0 0 6-15,0 0-28 0,0 0 14 0,0 0-3 16,0 0 15-16,0 0-38 0,0 0 15 0,0 0-14 16,0 0 1-16,0 0-14 0,0 0 12 15,0 0 6-15,0 0-24 0,0 0-17 0,0 0 24 16,0 0-2-16,0 0-23 0,0 0 24 15,0 0-34-15,13 0 26 0,-13 0 17 0,0 0-1 16,0 0-20-16,0 0-4 0,27 22-4 0,-25-21 18 16,5 2 11-16,-5 0-29 0,6-1 12 0,3 6-1 15,0-5-7-15,1 5-1 0,-2-2 4 16,3 2 13-16,0-1-15 0,0 1-15 0,-2-3 1 16,-2 0 7-16,-2-1 7 0,7 3 18 15,-3 0-35-15,-2-4 18 0,4 3-2 16,-8-1-7-16,2-1 3 0,-2 0-5 0,0-1 7 15,-2-1 0-15,1 1 3 0,-1 0-6 0,2-2 19 16,-4-1-20-16,2 2-14 0,-2-1 2 16,2 1 0-16,-1-1 18 0,0 0-3 0,0 1 13 15,1-2-1-15,-2 3-2 0,0-2-15 0,0-1 19 16,2 2-7-16,-3-2 12 0,0 0 10 0,0 0-3 16,0 0 5-16,0 0-13 0,0 0 6 15,0 0 3-15,0 0-11 0,4 0 5 0,-4 0-20 16,-3-2 12-16,2 2-8 0,-2-1 9 15,1-2-4-15,-2 1 3 0,2 0-9 0,-2-1 14 16,0 0-11-16,-1 0-6 0,-7-2-6 16,2-1 11-16,1 1 3 0,4 0-9 0,-8-2-2 15,2-2 20-15,-1 0-12 0,1 5 9 0,3 1-7 16,0-2-2-16,2 4 6 0,-3-2-21 16,4 1 22-16,-7-5-7 0,2 2 5 0,2 3-2 15,2-3-8-15,0 1 5 0,-1 2 3 0,1 0 6 16,1 2-11-16,0-4 3 0,1 4 9 15,-3-1 5-15,2 0-12 0,2 0-14 0,-1-3 9 16,0 3-1-16,1 1-3 0,1-2-3 0,-1 1 24 16,-1-1-5-16,2 2-2 0,-1 0-9 15,2 0 15-15,-3 0-19 0,4 0-2 0,0 0 7 16,0 0-9-16,0 0-8 0,0 0 14 16,0 0 8-16,0 0-17 0,-8 0-14 0,8 0 14 15,3 0 12-15,-3 2-13 0,4-2 2 16,-3 1-1-16,3 1 10 0,0-2-16 0,-2 2 6 15,2-1 2-15,1 2-14 0,-2-2 28 16,2 0-16-16,0-1 18 0,1 4-4 0,-1-3 2 16,1 0-26-16,-1 1 18 0,1 2 2 0,-1-2-22 15,-1 1 15-15,2-3-2 0,-2 2-11 0,0 1 8 16,0-3 4-16,0 1 0 0,-1-1-8 16,0 1 26-16,0 1-19 0,-1-1 15 15,2-1-13-15,-3 2-30 0,1-2-12 0,-1 1-31 16,-1-1-58-16,1 0 13 0,-2 1-279 15,0 1 21-15,-2-2-14 0,1 0 31 0,-2-3 22 16,1 3-32-16,-2-1-8 0</inkml:trace>
  <inkml:trace contextRef="#ctx0" brushRef="#br0" timeOffset="494955.0085">12172 9500 304 0,'0'0'161'0,"0"0"-17"0,0 0-5 16,0 0-35-16,0 0 25 0,0 0-57 0,0 0 2 15,0 0 26-15,0 0-8 0,0 0-50 16,0 0 32-16,0 0-33 0,0 0 20 16,0 0-14-16,0 0-39 0,0 0 10 0,0 0 39 15,0 0-10-15,0 0-16 0,14 0 17 0,-14 0-2 16,0 0-3-16,18 6-24 0,-15-1-2 16,-1-1 28-16,-1 0-15 0,3 1-7 15,2 9 17-15,-2-5 1 0,-1-1-13 0,1 0 10 0,-3 1-10 16,6 5-31-16,-3-4 19 0,-1-2 9 15,-3-1-3-15,1 0-5 0,3-1-2 0,-3-1 3 16,1-2 9-16,0 2-9 0,-2-2 18 16,0 2-26-16,2-3 11 0,-1 1-10 0,-1 1 15 15,0-3-7-15,0-1-4 0,0 0 3 0,0 0-5 16,0 0 5-16,0 0-14 0,0 0-13 0,0 7-19 16,0-7-39-16,0 0-29 0,0 0 9 15,-10 8-230-15,8-10-24 0,1 0 25 0,-2-2 21 16,3-2 13-16,0-12 4 0</inkml:trace>
  <inkml:trace contextRef="#ctx0" brushRef="#br0" timeOffset="495505.2785">13126 9076 215 0</inkml:trace>
  <inkml:trace contextRef="#ctx0" brushRef="#br0" timeOffset="533752.3887">22294 11506 299 0,'0'-15'81'15,"0"15"1"-15,0-15 23 0,-26-3-29 16,24 11-7-16,-1 4-7 0,2-2-10 0,-1 2-4 16,1-3 1-16,0 3-5 0,1-2 29 15,-1 2-9-15,-2 1-51 0,3-1 16 0,-1 1-4 16,1 2-2-16,0 0-3 0,0 0-2 0,1-1-2 15,-1 4-1-15,0-3-1 0,0 5 21 16,0 2 11-16,0-1-14 0,-1 14 10 0,1-8 1 16,0 4 10-16,-10 33-12 0,6-17-1 15,-1-3-18-15,1 2 1 0,1 0 17 0,-3-2 5 16,0 2-27-16,2 1 28 0,-3 4-12 0,2 1 14 16,0 1 16-16,-4 3-46 0,4 0 22 15,-1 5-1-15,0-5 2 0,3 5-7 0,-5 0 7 16,7 0-22-16,-2 0 21 0,-1-1-11 0,4-3-12 15,0-19 15-15,0 9-2 0,0 4 2 16,14 45-6-16,-10-40-8 0,1-1 10 16,2-2-7-16,-2 4 5 0,-1-2-13 0,3 0 9 15,-2 1-11-15,1-1 5 0,-1 1-12 16,1-2 10-16,-1 3 0 0,0-1-23 0,-4 1 15 16,2-1 12-16,-2-1 0 0,1-1 4 0,-1-1-3 15,0 0-4-15,-1-18-8 0,0 6-3 0,0 6 16 16,0 1-7-16,0 1 9 0,0-2 1 15,0-1-6-15,0 0 2 0,-10 31-1 0,6-32-18 16,3 3 7-16,-3-5 21 0,2 4-15 16,-2-4-2-16,1 3 2 0,-1-3-11 0,3 1 14 15,-3-3-5-15,2-1 1 0,0-3-12 0,2-2 1 16,-1-2 3-16,1-2-2 0,-1-6 13 16,-1 1-13-16,2-3 2 0,-1-1-6 0,1-1 3 15,0 1 7-15,0-2 6 0,0 0-10 0,0-1-19 16,0 0 8-16,0 0 0 0,0-4-12 15,0 0-22-15,0 0-15 0,0 5-5 0,0-5 0 16,0 0-43-16,-4 9 9 0,4-10-101 16,-1-1-60-16,-1-4 20 0,-5-4-153 0,1-7 21 15,-1-2 27-15,1-2 4 0</inkml:trace>
  <inkml:trace contextRef="#ctx0" brushRef="#br0" timeOffset="534702.5249">21449 13293 254 0,'-4'0'168'0,"1"-2"6"0,1 2-44 0,-2-1 29 16,3 0-47-16,-2 1 13 0,0 0-23 0,1-2-5 16,1 2 9-16,-1-1-13 0,1 1-13 0,-2 0-7 15,0 0-7-15,3-2-7 0,-1 1 9 16,1 1-1-16,-2 0 1 0,2 0-8 0,0 0-4 15,2 0-8-15,-2 0 0 0,4 0 3 0,0-2-13 16,1 2-12-16,2-1-6 0,15-3 18 16,-1-1-11-16,5 0-1 0,-3 3-10 0,9-4 1 15,0 0 1-15,-1 1-8 0,-1 2 12 0,5-2-6 16,2 0-3-16,1 1-1 0,-2-1 1 16,1-1 5-16,4 1-23 0,1-3 17 0,0 3-7 15,4-5 7-15,0 3 3 0,4-2-21 0,1-2-2 16,1 2 11-16,1-2 10 0,-2-2-9 15,3 1-8-15,1 1 11 0,0 0-11 0,-2-2 10 16,0 1 1-16,1-1 9 0,1-2-4 16,2 0-1-16,3 1 1 0,-3-1-3 0,3-1-3 15,0 0 12-15,1 0 2 0,-1 3-6 16,3 0 5-16,-2-4-15 0,1 4 10 0,-2 0-5 16,0-2-7-16,0 1 4 0,-1 3-1 0,1-1 6 15,-1 0-9-15,-4 2-2 0,-2 3 13 0,1-2-6 16,-3 2 3-16,-3 0-8 0,0 0-10 15,-2 1 14-15,0 2-9 0,-2-1 13 0,0 1-3 16,-1 1-10-16,-2 0 19 0,1-3-11 0,-3 4-12 16,0 2 0-16,0-6 18 0,-2 2-7 15,-2 1-3-15,-3-1 9 0,2-3-14 0,-3 6 6 16,0-4-7-16,1 2 6 0,0-1 2 0,-6 1-6 16,-1 1 12-16,-1 1-18 0,-5-1 15 15,0-1-12-15,-1 1 8 0,0 0 6 0,-5 2-8 16,5-5 1-16,-5 4 5 0,2-3-2 0,0-1-6 15,6 5 2-15,-2-3 2 0,-2 2-2 16,2-3-15-16,0 4 22 0,-1-3 0 0,1 0-10 16,-5 2 4-16,0 0-2 0,-2 1 1 0,-2-2 0 15,0 1 7-15,-2 1-7 0,10-4-7 16,-6 2 20-16,-1 2-15 0,-1-1 4 0,-2-1-9 16,-1 1 4-16,0-1 4 0,-2 2-3 15,2 0 5-15,-1-1-13 0,0 1 19 0,-1 0-10 16,4 0 0-16,-4-1 6 0,-1 1-16 0,2 0 17 15,1 0-6-15,2 0 1 0,-3 0 0 16,12-3 4-16,-4 0-2 0,-2 2-1 0,-1 0-9 16,10-1 1-16,-8 1 5 0,-1 0-12 0,-4 1 30 15,2 0-18-15,-10 0 7 0,6 0-6 0,2 0-2 16,-8 0 9-16,9 0-19 0,-3 0-7 16,-6 0-6-16,8 0-1 0,-8 0-52 0,6 0 5 15,-6 0-12-15,0 0 11 0,0 0-118 0,7 7-189 16,-10-4 27-16,-3-3 22 0,-12 3 24 15,-3-3 14-15,-1 3 4 0</inkml:trace>
  <inkml:trace contextRef="#ctx0" brushRef="#br0" timeOffset="539799.5824">22769 12239 262 0,'0'0'183'0,"0"0"7"0,0 0-26 15,-14-15-12-15,14 15-15 0,0 0-9 0,0 0-25 16,0 0-10-16,0-10 0 0,-23-7 1 16,21 11-10-16,0 2 12 0,1 0-22 0,0-1-10 15,-2-1-4-15,3 0-2 0,0-1-2 0,-1-11-13 16,-2 1-3-16,2-4-2 0,-1 2-9 15,2 9-24-15,0-6 6 0,0-3 11 0,0-2 14 16,0 0-21-16,0-2-19 0,0-1 13 0,0-1 9 16,0 0 3-16,0-2-15 0,0-1 5 15,0-1-2-15,0-2-17 0,0 1 17 0,0-3 9 16,0 2-16-16,0-2 11 0,0 1 0 16,0-1-21-16,0 2-6 0,0-3 25 0,0 3-6 15,-13-32-1-15,9 32-17 0,0 0 22 16,4 0-9-16,-2-1 20 0,-5 6-16 0,5-1-16 15,-3-4 9-15,1 0 11 0,0 3 4 16,1-2-21-16,-2 1 1 0,1-2 23 0,2 1-5 16,-1 0-23-16,1-2 0 0,-1-1 15 0,1 1 6 15,2 2 8-15,0 15-1 0,0-8-16 0,0-4-8 16,0-1 8-16,0-1 4 0,0 1 6 16,0 1 5-16,0 2 1 0,0 0-15 15,0 2 7-15,0 1 7 0,7-20 0 0,-3 24-14 16,1-1 12-16,0 2-2 0,1 3 3 0,-1-3-17 15,1 1 20-15,0-1 2 0,-1 3-12 0,1 3 6 16,-1-3-1-16,2 2 2 0,0 0-9 0,-1 3-10 16,-1 2 15-16,2-1-11 0,0 6 4 15,5-6-4-15,-3 2 4 0,0 3-14 0,0 1 13 16,-2 0-13-16,1 2-2 0,0-2 8 16,-8 2 0-16,12 0 2 0,18 12-7 0,-15-4 16 15,-1-1-3-15,2 2 1 0,-1 3-16 0,-2 1 12 16,2-2 1-16,-2 3 7 0,1-1 7 15,-1 2-14-15,-2 0 6 0,1 1-13 0,-1 0 11 16,-1 2-6-16,-3 0-3 0,1 2 16 16,-1 3-7-16,2-1-8 0,-3 5 6 0,1 1 5 15,-2 0-5-15,-2 1 2 0,-1 1 0 0,3-1 2 16,3 2-5-16,-4-3 4 0,1 3-10 16,-1-3 12-16,-2 1 6 0,5 0-11 0,-4 1-18 15,0 2 17-15,3-4 3 0,-3 4-5 0,0 0-7 16,0-1 20-16,1-2-12 0,1 0 0 0,0 0-2 15,-1-1 12-15,0 0-15 0,0-1 11 16,1 3-16-16,-1-3 18 0,5 0-2 0,-3 1 0 16,-1-1 6-16,4 0-11 0,-2-1-10 0,0-1 7 15,0 0 7-15,1 0 10 0,-2 0-27 0,1 2 2 16,0-4 0-16,-1 1 8 0,3 1 14 16,-3 0-8-16,1 0 4 0,2 0-12 15,-1-2 12-15,-1 1-20 0,5-1 4 0,-3 2 10 16,-3 0 1-16,4 1 7 0,-2 2-3 0,1-2-16 15,-1 2 12-15,2-5-19 0,-4 4 8 16,2-2 9-16,1 0 4 0,0 0 15 0,0 3-12 16,0-2-20-16,1-1 18 0,2 1-15 0,-6-1 11 15,4 0 3-15,0 0-3 0,3-1 1 16,-3 1-9-16,2-1 7 0,1-1-6 0,-1 0 14 16,-1-3 6-16,1 4-8 0,3-5 0 0,-1 0 6 15,-2 4-2-15,5-6 1 0,-3 2-13 16,3 2 4-16,-2-3 7 0,2-1-1 0,-5 0 10 15,8 0-16-15,0-3-10 0,-3 3 14 0,-3-4-6 16,1 1-2-16,-2 1 11 0,2-6-1 0,-1 2-6 16,0-1-1-16,-2-2-8 0,-1 0 8 15,1-6 8-15,-4 3-8 0,2 4-7 0,0-5 14 16,2 3 3-16,-3-5 1 0,1-1-13 16,-4 0-3-16,-6-1 12 0,7 0-11 0,0 0 7 15,5 0-3-15,10-17 12 0,-10 9 7 0,0-3-2 16,0 1-17-16,0-5 3 0,0 1 14 15,-2 0 1-15,-1 1-17 0,0-4 5 0,1 0 12 16,-1 2-20-16,-3-3 8 0,1 0-4 16,-2-6 0-16,2 8-3 0,0-8-2 0,-5 6 19 15,0-3-7-15,1 0-3 0,-3-4 5 0,0 15-12 16,0-6 2-16,0-6 0 0,0 1 3 16,0-3-17-16,0 1 7 0,-12-27 10 0,9 23-6 15,-1 1-9-15,-2 1 6 0,-1-3 4 16,1 0 3-16,0 1 1 0,-2-3-3 0,2 4 5 15,-3-1 1-15,2-1 3 0,1 1-15 0,0 3 5 16,-3-3 4-16,2-1-10 0,2 1 20 16,-3-1-19-16,5 1 14 0,-1 0-12 0,-1-1 5 15,1-1-10-15,-1 0 8 0,5-4 4 16,-4 1-5-16,2 1-10 0,2 15 7 0,0-8 16 16,0-4-13-16,0 0 1 0,0-1-10 0,0 0 14 15,12-31-4-15,-9 34-9 0,0-3 5 0,3 1 8 16,-3-1 9-16,4 4 1 0,-3 0-15 15,2-2 6-15,-2 1 12 0,0 2-18 0,0-2 13 16,3 2 0-16,-2 1-16 0,-1 1 10 0,0-3-8 16,1 4 14-16,-1-3 8 0,1 5-2 15,0-5-12-15,0 4 4 0,2-3-5 0,-4 2 6 16,5 2-16-16,1-3 10 0,-4 0 10 16,2 4-21-16,2-2 2 0,-2 2 16 15,0 0-1-15,0 0-15 0,1 3-7 0,1-2 23 16,-1 3-17-16,-1-1 1 0,1 1-10 0,1 1 23 15,0 1-7-15,0 4-1 0,2-5-3 16,1 1-4-16,-3 0-3 0,5 1 2 0,-1 0 7 16,-2 0 10-16,2 1-10 0,0 3 2 0,1-2-6 15,-4 0 14-15,3 0-15 0,-3 2-3 16,4-2-6-16,-1 2 5 0,1-2-5 0,0 2 10 16,0-1 0-16,4 2 19 0,-5 0-27 15,3-1 10-15,-4 0 18 0,7 2-16 0,-5 2-5 16,-2 2 11-16,-2 1-17 0,-1-2 11 15,7-2-14-15,-5 4-1 0,0-3 11 0,-11 3-2 16,10 0 1-16,3 0 3 0,18 15-11 16,-17-7 12-16,4-3-6 0,-7 1 1 0,6 1-1 15,-3 1 5-15,1 3 0 0,-3 2-1 16,2-2 6-16,-3 3-9 0,1 1-2 0,2 2 19 16,-1 1-18-16,1 2 8 0,0 2 13 15,-1-2-22-15,-2 1 5 0,6 3 0 0,-8 1 2 16,5 0 9-16,-2 1-3 0,1 0-8 0,1 1 15 15,0 2-3-15,-1-2-9 0,1 3-8 16,-1 0 21-16,2 2-33 0,0-1 4 0,-2-1 9 16,2 1 1-16,-1 2-2 0,-1-2 10 0,-1 3-6 15,1-2 12-15,0 4-14 0,1 1 4 16,-1-1 15-16,-2 1-6 0,2 1-10 16,-1 1 4-16,-1-1 2 0,1 3-14 0,-1-4 8 15,2 1-4-15,-3 1-1 0,4-3 0 0,-1 1 6 16,1 1-2-16,-3-1 13 0,6-3-17 15,-8 3-1-15,6-2 22 0,-1 0-18 0,4 1 8 16,1-4-9-16,1 5 12 0,-1-2 5 0,0 0-11 16,4 1 4-16,-2-1-10 0,-1 0 7 15,-1 1 6-15,0-2 9 0,3 2 11 0,-5-1-16 16,3 2 4-16,0-2-6 0,0 1 9 16,0-4 5-16,1 5-10 0,3-2 8 0,-5 2 18 15,4-2-13-15,1 2-2 0,0-4 6 16,1 2 5-16,3-3-29 0,-4-1 7 0,3-2-15 15,0 1 16-15,1 0 4 0,1 0-22 0,-4-3 1 16,1 3-10-16,-4-2-3 0,0-3 15 16,0 2-1-16,0 1 0 0,-2-3 1 0,-1 1 9 15,-1-2-10-15,-1-1 5 0,2 1-6 0,0 1 17 16,-1 0-26-16,-1-2 26 0,-2 1-17 16,3-2-3-16,-4 3 20 0,4-4-13 0,0 2 23 15,-4 0-42-15,5-3 4 0,-5-1 7 0,5 1 4 16,-1-2 7-16,-1 0 18 0,1-2-27 15,2 0 1-15,2-4-1 0,-3 3 12 16,5-4-13-16,-6-1 4 0,6-2-11 0,-3-2 35 16,2-2-31-16,-3 2 30 0,1-5-9 0,2 0-20 15,-13-1 4-15,8 0 23 0,1 0-12 16,22-12-22-16,-18 6 11 0,3-2-3 0,-4-1 20 16,2 1-11-16,1-3 8 0,-5-3 7 0,1-1-36 15,2 0 13-15,-1 1-1 0,0-5 4 0,1 0 11 16,-2-4-27-16,-1 3 10 0,1-4 17 15,1-1-9-15,-3-2-18 0,3-2 2 0,-2 0-2 16,0 0 17-16,1-4-9 0,-4 2 18 0,-3-3-2 16,3 2-22-16,-2-1-5 0,0-2 2 15,-1 2 28-15,-1-3-13 0,3 0-6 0,-3-2 23 16,-1 4-4-16,4-8-20 0,-4 4 28 16,1-2-33-16,-3 0 9 0,6 0 22 0,-2-3-32 15,0 3 11-15,-1-1-7 0,2 1 8 0,-2 2-6 16,-2-2 2-16,2 3 27 0,0 1-30 15,3 1 20-15,-4 3 10 0,3-3-17 16,-4 2 15-16,5 1-23 0,-1-1 36 0,2 0-11 16,0 0-16-16,1-1 0 0,0 1 19 0,1 0-22 15,1 0-1-15,1 1-8 0,-1 1 1 0,2 3 14 16,-4 0 9-16,1 5 7 0,1-2-13 16,-2 4-22-16,1 0 41 0,3 1-37 0,-5 4 11 15,1-4 1-15,-2 3-11 0,1 2 35 16,1 2-26-16,0-1-1 0,1 3 35 0,-1 1-45 15,-2 1 8-15,2 0-1 0,3-2 33 0,-1 4-33 16,1 2-1-16,0-1-1 0,0 1 19 0,-2 0 0 16,5 2-24-16,-3 1 21 0,2 0-20 15,-2 1 14-15,2 0-11 0,-10 1 10 0,8 0 17 16,2 0-7-16,0 0-24 0,29 14-1 16,-22-9 28-16,-5 5-1 0,2-5 1 0,-2 2-5 15,5 2-34-15,-8-1 7 0,5 1 6 0,-1 0 22 16,0 1-12-16,2 0-11 0,-1 1 1 15,1-1 3-15,-4 2-13 0,3 0 14 0,0 1 0 16,-1 0-8-16,-2 1 9 0,1 1 30 0,-3 1-43 16,0-1 30-16,1 6-7 0,0-5-11 15,-3 1-16-15,2 0 18 0,1 1 4 16,-4 0-3-16,4 0 4 0,0 0-7 0,1 1-5 16,-2 0 12-16,4-1 2 0,-4-1-9 15,1 1 0-15,1 3 41 0,0-2-42 0,3 0-1 16,-4 0 7-16,-1 2 9 0,1-2-15 0,-1 0 3 15,2 2-8-15,-1-2 41 0,-1-2-39 0,1 3-1 16,-4 1 17-16,0 0 20 0,4-3-2 0,-5 4-28 16,4-4 6-16,-2 0-3 0,-2-3 16 15,-1 3-34-15,1-1 21 0,-1-2 7 0,1 2 0 16,0 0-21-16,3-1 16 0,-1-2-13 16,-2-1 10-16,4-4-10 0,-3 2 44 0,0-2-31 15,-2 0 9-15,-2-3-12 0,6-2 0 0,-6 2 6 16,-2-2-2-16,-4-3-15 0,2 0 38 15,-1-1-31-15,-1 2 4 0,0-2 0 0,1 0 3 16,16-14 15-16,-9 6-24 0,-2-2 6 16,4-1-11-16,-2 0 46 0,-2-5-57 0,6 3 23 15,-7-3 0-15,2-2-4 0,-2 1 2 0,3-3 5 16,-3 2-12-16,1-2-9 0,0 0 49 0,0 2 0 16,0-1-21-16,0-2-20 0,1 2 0 15,0 3 20-15,-3-3-21 0,5-2 14 0,-4 4-5 16,4-4 4-16,-2 5-30 0,1 0 12 15,3 3 15-15,0-2-18 0,0-3 15 0,0 7-10 16,1-4 2-16,2 5-1 0,2-1 1 0,-1 1 2 16,3-1-3-16,-2 4-5 0,6-2 0 15,-3 5 11-15,3-3-4 0,-2 3 13 0,-1-1-14 16,2 0-4-16,-2 4 39 0,0-2-42 0,-15 3 14 16,7 0 25-16,4 0-7 0,-2 0-7 15,27 14-17-15,-25-8 26 0,1-1-15 0,-2 1-14 16,2 1-7-16,-5 1 17 0,5 0 16 0,-1 0-11 15,0 1-12-15,1-2 13 0,-1 2-23 0,-2 0 15 16,-2-3-1-16,6-1 6 0,-3 3 2 16,-1-1-8-16,6 3 19 0,-4-4-28 0,0 1 0 15,2-2 38-15,-4-1-15 0,-1-1-2 0,5-1 19 16,-3 1-30-16,0 1-2 0,-1-4-2 16,1 3 4-16,-4-3-10 0,1 1 11 0,-8-1-3 15,3 0 8-15,4 0-6 0,-1 0 37 16,19-11-42-16,-16 9 7 0,-2-2 25 0,1-3-21 15,1 2-8-15,-1-3-5 0,1 0-9 0,-2-4 18 16,1 2 6-16,1 2 25 0,2-4-35 0,-5 2 25 16,1 0 0-16,-4 3-12 0,-1-3-15 15,0 1 1-15,-2 1 54 0,1-3-42 16,-1 3 19-16,1 1-14 0,4 0 43 0,-8 0-46 16,0 3 3-16,0-2 18 0,2-1-7 0,1-1-5 15,-5 1-2-15,2 3-2 0,0-2 15 0,-2 3-9 16,-1 0-1-16,0 0 5 0,6-3-17 15,-2 2 4-15,-2-1 8 0,-2 1-3 0,-1 1-10 16,2 0 3-16,-2 0-1 0,-3 2 14 0,2-1-22 16,-3-1 11-16,5 2-23 0,-4 0-2 15,1-1-38-15,-1 2-25 0,1-2-29 0,-3 1-64 16,1 0-27-16,-1 1 17 0,0 0-287 0,-10-5 29 16,-10-1 31-16,-7 2 9 0,-4 2 25 15,3-2 55-15,-8 0 13 0,-4-1 2 16</inkml:trace>
  <inkml:trace contextRef="#ctx0" brushRef="#br0" timeOffset="542719.8078">22790 11864 272 0,'0'-16'192'0,"-14"16"-31"0,-3-27-24 15,15 22 8-15,0-1-22 0,2 1-18 16,-1 0-30-16,0 0-27 0,1 5 13 0,0 0 18 16,0-8-10-16,0 1-22 0,0 0-3 0,0 7 23 15,0-8-26-15,0 1-4 0,0-1 8 16,0 2 18-16,11-16-14 0,-4 8 2 0,-1-1 10 16,2 2 1-16,-1-5-22 0,1 3-5 0,2-1 4 15,0 1-1-15,1 0 2 0,1-2-9 16,-1 4 3-16,0 0 1 0,2 0 5 0,-1 1-7 15,0 0-13-15,-1 3 5 0,-1-5-1 16,2 7 3-16,3-4 5 0,-3 2-13 0,1 0-14 16,1 0 15-16,3 1-9 0,2 2-10 15,-1-2 25-15,2 2-30 0,1-3 0 0,-1 2 16 16,3-1-5-16,0 3 8 0,4-1 8 16,-4-1-16-16,4 0 2 0,2 4-18 0,-6-1 14 15,6 0-1-15,-4 1-6 0,1-1-5 0,-1 2 16 16,3 1-6-16,-15 1 8 0,6 0-10 15,3 0 5-15,2 0-3 0,2 0-17 0,-3 0 17 16,27 13 1-16,-26-9-11 0,-1 4-9 0,3-2 13 16,-1 1 9-16,2 1-3 0,3 0 14 15,-8 4-12-15,5-2 0 0,-1 0 1 0,2 4 5 16,2-1-18-16,-2 2 12 0,1 0-10 0,0 3 6 16,1-1-1-16,1 0 1 0,1 2 6 15,-1 1-5-15,0-1 0 0,2 1-9 0,-1 2 17 16,-1-1 1-16,4 1 8 0,-3-1-1 15,6-1 3-15,-4 2-4 0,3 0-2 0,2 0-1 0,-1 0 20 16,2 1 3-16,2-3-17 0,3 0-5 16,-3-2 6-16,3 3 9 0,2 0-10 0,-1-1-4 15,4 0 1-15,-4 2 4 0,1-1 7 16,-2 0 13-16,1 1-11 0,2 2-15 0,-1 0-2 16,1-3 22-16,-3 4 2 0,3 0-22 15,-1 1-6-15,1-2 0 0,-4 2 24 0,1-2-10 16,2 1-4-16,-1-1 13 0,-2 1-14 15,6 0-8-15,-5-5 23 0,1 3-33 0,-2-2 19 0,1-2-10 16,0 3 5-16,1-1-3 0,-4 0-3 16,1-3-3-16,0 0 7 0,-3 0 10 0,-1-1-19 15,2-2 0-15,-4-1 26 0,3-3-15 16,-3 3-23-16,3-3 10 0,-1-1 1 0,-3 1 13 16,3-7-18-16,3 5 5 0,-5-1 15 0,1-4-6 15,1 0 3-15,0-4 6 0,-1 4-20 16,-2-2-12-16,1-1 8 0,-18-1 10 0,8 0-5 15,4 0 9-15,2 0 11 0,1 0-30 0,31-11 7 16,-33 7-1-16,4 1 22 0,-4-4 4 16,2 2-2-16,-2 2-12 0,5 0-23 15,-4-4 29-15,0 2 1 0,5-4-19 0,-5 1-16 16,0-3 5-16,2 1 30 0,-1 1-29 0,-1-1 18 16,-1 0 10-16,1 0-16 0,2 0 36 0,-4-2-26 15,1 2-11-15,-3 0 14 0,2-5-10 16,-4 4 37-16,0-3-22 0,-1-1-18 0,1 1 0 15,0-4 19-15,-1 0 10 0,2-2-9 16,-3-3-8-16,5-1 0 0,-2-2-12 0,0-1-3 16,3-3 0-16,-3 0 5 0,4-2-4 0,-4-1 10 15,3-2 9-15,1-3-4 0,0 2-16 16,-4-1 15-16,0-1-11 0,1-1 10 0,-3 0 19 16,2-2-15-16,-3-2-19 0,0 2 14 15,-2-3 2-15,2 2-36 0,1-4 19 0,-3 1-3 16,0 0 16-16,0 0 24 0,0-1-44 0,2-2-9 15,-1-1 36-15,1-2-19 0,3-2 31 16,2 0-39-16,-1-1 13 0,-2 0-5 0,5-3-5 16,-2 7 25-16,-1-4-1 0,-3 5-8 0,1 2 2 15,-2 3-3-15,-1 2-17 0,-1 3 18 0,-1 2-13 16,-2 0 36-16,-1 4-30 0,0-2-8 16,1-2 14-16,-1 5-31 0,-1-3 20 0,3 1-3 15,-1-1 8-15,-1 0 2 0,3-1 33 0,-1 3-43 16,3-1 28-16,-2 1-19 0,3 2 14 15,-1 0-27-15,-1 1 12 0,0 2-11 0,-1 1-5 16,-2 4 12-16,-1-2 0 0,0 6 12 16,3-2-7-16,-8 3-10 0,7 1-3 0,-5 0 7 15,2 0 6-15,-2 1 6 0,0-1 2 0,-3 2 21 16,1 3-40-16,4-2 9 0,1 1 24 0,-6 1-20 16,3 2-13-16,4-2 3 0,-4 1 38 15,0 2-35-15,-2-2-18 0,1 1 25 0,-3-2 10 16,-1 2-21-16,3 3 24 0,-2 3-17 15,-6 0 4-15,0 0-11 0,-3 1 0 0,-1 0 25 16,2 2-18-16,0-2-23 0,-3 1 29 0,2 1 12 16,-2 1-27-16,2 0 16 0,-2 0-9 15,-1-2 21-15,2 0-19 0,0 0 30 0,-2 2-41 16,4-1-5-16,-4 1 3 0,2 0-16 16,-2-1 40-16,0 1-45 0,0 0 36 0,0 0-42 15,0 0-8-15,0 0-12 0,0 0-19 0,4-1-13 16,-3 2-57-16,1 0-40 0,0 2 17 15,-4 1-159-15,-1-3-74 0,-1 5 33 0,-2-4-4 16,2 2 23-16,-15 4 46 0,-7 3-7 16,2-1 14-16</inkml:trace>
  <inkml:trace contextRef="#ctx0" brushRef="#br0" timeOffset="575872.1771">5627 11287 293 0,'0'0'102'0,"0"0"-39"0,0 0-12 16,0 0-27-16,0 0 4 0,0 0-18 15,0 0-35-15,0 0-37 0,0-12 3 0,0 12-65 16</inkml:trace>
  <inkml:trace contextRef="#ctx0" brushRef="#br0" timeOffset="580247.3184">5843 10617 262 0,'0'0'109'0,"0"0"-19"0,0 0 26 0,0 0-6 16,0 0-17-16,0 0-21 0,0 0-9 0,0 0-41 16,0 0-2-16,0 0-1 0,0-13 18 15,0 13-2-15,0 0-5 0,0 0-2 0,0 0 21 16,0 0-4-16,0 0-5 0,0 0 8 16,0 0 4-16,0 0-14 0,0 0 17 0,0-14-16 15,-2 13-37-15,-1 2 12 0,0 1 12 16,1-1 28-16,0-1-7 0,0 0-24 0,-1 1 30 15,1-1-18-15,0 2 0 0,-1-1 6 0,1 1-14 16,0-2 16-16,0 1-30 0,2 0 7 0,-3-1-34 16,2 0 30-16,0 2-30 0,-1-1 28 15,2 2-24-15,-2-3 27 0,1 3-32 16,1-1 39-16,0 0 3 0,0 1-22 0,0-1 18 16,0 0-6-16,0 1 5 0,0-1-29 0,0 0 13 15,1-1-5-15,1 2-13 0,0-3-16 16,-2 2 49-16,1 0 2 0,0-2-58 0,2 1 51 15,-3-1-28-15,2 0 17 0,1 0-5 16,1-1 36-16,-3 1-22 0,3-2-6 0,-2 0 21 16,0-1-22-16,0 2 21 0,0-2-14 0,1 0 2 15,-1 0-12-15,-2 1-6 0,1-1-2 0,-1 1-6 16,0-3 16-16,-1 5 0 0,1-4-4 0,-2 1-36 16,1 2 5-16,-1-2 40 0,0 1-36 15,1 1 17-15,-2 0 17 0,0 1-36 0,0-2 38 16,2 2-8-16,-4 0-8 0,2 0 18 15,0 0 10-15,2 0-37 0,-1 2-5 0,0-1 30 16,-1 0-2-16,0 1-1 0,1 1-1 16,0-1-40-16,0 1 36 0,0 0 0 0,1 0 13 0,-2 1-12 15,3 1 4-15,0 0-5 0,0-3-28 16,0 1 5-16,2 2 23 0,-1-1 0 0,-1-4 4 16,0 0 19-16,0 0-30 0,0 6-23 0,0-6 23 15,0 7-1-15,8 1 27 0,-6-6-18 16,1-2 14-16,1 0 7 0,-2-2-10 0,1 2 16 15,1-2 2-15,-2 1-3 0,1-1-22 16,1-1 28-16,-3 1-2 0,1-1-11 0,-2 0 9 16,3-1-8-16,-2 1 7 0,1-1-8 0,-2 1 6 15,0 2-12-15,0-3 20 0,-3 1-23 0,2 1-7 16,-1-2 9-16,2 2 5 0,-1-1 2 16,1 3-5-16,-4-1 6 0,2-1-13 0,2 2-4 15,-3 0-2-15,1 0 5 0,-2 0-7 16,0 0 0-16,1 2-3 0,0-1 4 0,0 1-3 15,-1 1-3-15,2 1-17 0,0 2 25 0,1 0-1 16,-5 6-9-16,2-1 9 0,2-2-1 16,0-3-1-16,1 1-7 0,1 1-1 0,-3-2 0 15,3-6 4-15,0 0 1 0,0 9-1 16,0-9-6-16,0 5 12 0,0-5-24 0,14 13 21 16,-11-12-7-16,1-1-6 0,0-1 15 0,1-2-3 15,1 0-3-15,7-5 9 0,-4-2-11 0,0 3 7 16,-4 0 9-16,1 2-14 0,-2-2 11 15,4-4 0-15,-3 2-7 0,-2 2-8 0,-1-1 31 16,-1 4-17-16,-1 4 6 0,0 0 11 16,0-9-24-16,0 9 1 0,0-6 10 0,0 6-7 15,0-6 3-15,0 6 10 0,-11-11-28 16,8 9 14-16,-1 2 1 0,-1 0 4 0,1-1-18 16,2 2 13-16,-1-1-11 0,-2 2 12 0,1-1 5 15,0 1-17-15,1-1 8 0,-1-1-14 0,4 0 8 16,-5 3 10-16,1 0 1 0,1-2-15 0,-1 1-9 15,1-1-10-15,0 1 10 0,1 1-26 16,0 0-7-16,1-2-42 0,0 4 7 0,1-3-12 16,0 0-77-16,0-1-138 0,1 2 22 15,-2 1 23-15,2-3-63 0,2 0 11 0,-1 1 20 16</inkml:trace>
  <inkml:trace contextRef="#ctx0" brushRef="#br0" timeOffset="583194.7492">5659 11291 227 0,'0'0'91'0,"0"0"-14"0,0 0 78 0,0 0-56 16,0 0 4-16,0 0 10 0,0 0-40 0,0 0 34 16,0 0-50-16,0 0 7 0,0 0 21 0,0 0-58 15,0 0 49-15,0 0-8 0,0 0-24 16,0 0-21-16,0 0 24 0,0 0 12 0,0 0-6 15,0 0-20-15,0 0 12 0,0 0-7 16,0 0 8-16,0 0-36 0,0 0 22 0,14-5-16 16,-14 3 12-16,0 0-29 0,0 1 16 0,0-4 30 15,-1 4-55-15,1-2 39 0,-1 0-31 16,1 2-15-16,1-3 39 0,-1-1-8 0,0 5-3 16,0 0 10-16,0 0-6 0,0-8-11 0,0 1-3 15,0 7 22-15,0-7-15 0,0 7 7 16,0-8 9-16,0 1-2 0,0 7 12 0,0-8-31 15,0 1 3-15,0 1 3 0,0 6 24 16,0-8 0-16,0-1 1 0,0 1-14 0,0 8-6 0,0-8-15 16,0 1 24-16,0 7-3 0,0-10 5 15,0 3 0-15,0 2-11 0,0-2 21 0,0 1-15 16,0-2-10-16,0 8 8 0,0-9-4 16,0 1 10-16,0 1-1 0,0 2-14 15,0-2 18-15,0 7 0 0,0-9 2 0,0 2-12 0,0-1 1 16,0 8 2-16,0-8-9 0,0-1 13 15,0 2-11-15,0 7 8 0,0-8 8 0,0 0-5 16,0 2-14-16,0 0 7 0,0 6 12 16,0-9-6-16,0 1-3 0,0 2-4 0,0-1-13 15,0 7 2-15,0-8 19 0,0-1-12 16,0 1-3-16,0 3 1 0,0-2 11 0,0 0-15 16,0 1 3-16,0 6-7 0,0-8 16 0,0-1 7 15,0 1-16-15,0 8-2 0,0-8 7 16,0 1-7-16,0 7 18 0,0-8-27 0,0 2 0 15,0 6 14-15,0-8-11 0,0 8 21 16,0-7-21-16,0 7 3 0,0-6 20 0,0 6-20 16,0-8 7-16,0 8-11 0,0 0 13 0,0-7 8 15,0 7-9-15,0 0 7 0,0-7-11 16,0 7-10-16,0 0 0 0,0-5 2 0,0 5 20 16,0 0-10-16,0 0-11 0,0-9-5 0,0 9 27 15,0 0-10-15,0-6-16 0,0 6 2 16,0 0 14-16,0-8-13 0,0 8-7 0,0 0 17 15,0-7-19-15,0 7 9 0,0-5 23 16,0 5-24-16,0 0 5 0,0-7 1 0,0 7-16 16,0 0 7-16,0 0 5 0,0-7 4 0,0 7 10 15,0 0-7-15,0 0-5 0,0-6-9 16,0 6 17-16,0 0-7 0,0 0-6 0,0 0 0 16,0 0-9-16,0-7 14 0,0 7-12 15,0 0 28-15,0 0-22 0,0 0 5 0,0 0-2 16,0-5-2-16,0 5 21 0,0 0-9 0,0 0-10 15,0 0 17-15,0 0-28 0,0-7 1 16,0 7 20-16,0 0-4 0,0 0-12 0,0 0 24 16,0 0 4-16,0-6-26 0,0 6 29 0,0 0-13 15,0 0-20-15,0 0 31 0,0 0-8 16,0 0 1-16,0-7-17 0,0 7-3 0,0 0 20 16,0 0-18-16,0 0 1 0,0-6-9 15,0 6 6-15,0 0 3 0,0 0 7 0,0 0 17 16,0-7-9-16,0 7-5 0,0 0 22 15,0 0-12-15,0 0-2 0,0 0-28 0,0 0 13 16,0 0 15-16,0 0 2 0,0 0-24 0,0 0 24 16,0 0-7-16,0-6 3 0,0 6-11 15,0 0-10-15,0 0 21 0,0 0-35 0,0 0 35 16,0 0-38-16,0 0-10 0,0 0 11 0,7-11-18 16,-7 11-32-16,0 0-5 0,-2 0-9 15,0 0-15-15,0 4-28 0,0-2 11 0,1 0-170 16,-5 1-124-16,-5 5 24 0,-3 0 22 0,4-3 29 15,-6 3 26-15,4-1-5 0</inkml:trace>
  <inkml:trace contextRef="#ctx0" brushRef="#br0" timeOffset="584594.8439">4072 9262 388 0,'0'0'135'0,"0"0"-26"0,0 0-18 15,0 0 24-15,0 0-20 0,0 0-1 16,0 0-7-16,0 0-29 0,0 0 4 0,0 0-10 16,0 0 3-16,0 0-44 0,0 0 15 0,0 0 18 15,0 0-16-15,0 0-2 0,-13 0-4 16,13 4 6-16,0 2-6 0,1-2 6 0,-2 2 12 15,1-1-32-15,0-5-23 0,0 0 2 0,0 7-1 16,0-7 37-16,0 9-24 0,0-2 7 16,0-7 33-16,0 8-50 0,0-8 43 0,0 7-54 15,0-7 60-15,0 6-19 0,0-6-8 0,0 7-22 16,0-7 16-16,0 8 0 0,0-8-2 0,0 0 22 16,0 5-42-16,0-5 36 0,0 0-14 15,0 0-1-15,0 6-32 0,0-6 4 0,0 0 2 16,0 0 36-16,0 6-1 0,0-6 1 15,0 0-1-15,0 0-2 0,0 8 0 0,0-8-158 16,0 0-64-16,0 5 19 0,0-5-165 16,0 0 7-16</inkml:trace>
  <inkml:trace contextRef="#ctx0" brushRef="#br0" timeOffset="586461.3546">2278 9426 314 0,'0'0'94'0,"13"0"12"0,-13 0-35 0,0 0-10 16,0 0-5-16,0 0-10 0,0 0 49 15,0 0-14-15,0 0-37 0,0-11-7 0,0 11-21 16,0 0 5-16,0 0-2 0,0 0-3 0,0 0 15 16,0 0-3-16,0 0-5 0,0 0 0 0,0 0-5 15,0 0 0-15,0 0-2 0,0 0-17 16,0 0 0-16,0 0 50 0,0 0-2 0,0 0-5 16,0 0-6-16,0 0-3 0,0 0-11 15,0 0-4-15,0 0-1 0,0 0-1 0,0 0-2 16,0 0 12-16,0 0 5 0,14 0-26 0,0 7 14 15,-12-3 27-15,0-1-7 0,-2 3-4 16,3-3-25-16,-3 2-13 0,0-1 20 0,2 0-6 16,-2 1 20-16,1 1-12 0,1-2 3 0,-2 1-11 15,2 0-18-15,-2-1-16 0,1 2 16 16,0-2 30-16,1 2-12 0,-2-1-12 0,0-1 8 16,1-2 8-16,0 4-2 0,-1-3-4 15,1 2 19-15,-1-2-40 0,2 1 36 0,-2 0-14 16,0-1 42-16,0 0-54 0,0 2 33 0,1-5-5 15,-1 3-8-15,0-2-13 0,0 2 43 16,0-2-17-16,1 3-10 0,-1-3 2 0,0 0 2 16,0-1-1-16,0 0-24 0,0 0 1 0,0 0-16 15,0 0 34-15,0 0 6 0,0 0-39 16,0 0 1-16,0 0 34 0,0 0-11 0,0 0-4 16,0 0 17-16,0 0-7 0,0 0-29 0,0 0 14 15,0 0-10-15,0 0 5 0,0 6 8 16,0-6-60-16,3 6 54 0,-4-4-69 0,2-2 17 15,0 0 6-15,0-2-135 0,-1 1-186 0,2-4 23 16,-2 2-21-16,1-2-1 0</inkml:trace>
  <inkml:trace contextRef="#ctx0" brushRef="#br0" timeOffset="588142.6549">3509 12091 425 0,'0'0'230'0,"0"0"-41"15,0 0 15-15,0 0-22 0,13 0-25 0,-13 0-24 16,0-13-7-16,0 13 0 0,0 0-13 16,0 0-7-16,0 0-10 0,0 0-2 0,0 0 0 15,21-20-16-15,-21 19 3 0,0-1-9 0,0 0 9 16,0 2 0-16,0-3 10 0,-1 2-13 16,0 1-8-16,1-3-18 0,0 1-15 0,-3 1 14 15,2-2-18-15,0 2 1 0,-2-1 7 0,1-1-4 16,-1 2-25-16,-2 1 7 0,1 0 12 15,2-1-23-15,-1 1-5 0,-2-2 11 0,1 4 0 16,0-4 9-16,-1 0-10 0,0 2 0 16,5 0 9-16,0 0-9 0,-6 0-6 0,6 0-7 15,-8 0 17-15,8 0-10 0,-9 0-1 0,1 0-12 16,8 0-11-16,-9 0 29 0,-5 13-5 16,2-5-17-16,0 0 22 0,3-3-25 0,-1 3 7 15,5-1-7-15,-2-1 2 0,3-2 26 0,-3 9-10 16,2-5-19-16,0 0 14 0,1 0-10 15,0 0 15-15,4-1-5 0,-4-1 4 0,-1 9-15 16,0-1 17-16,2-3-12 0,2 1 6 0,0-6-2 16,-2 5 11-16,2-5-15 0,1 2-10 15,-1-1 26-15,1-1 2 0,-2 2-27 0,2 0 14 16,-1-1-13-16,1-1 21 0,0 3-16 16,0 1 2-16,0 0 23 0,0 5-8 0,0-4-20 15,0 1 18-15,0-2-4 0,0-1-13 0,19 14 13 16,-15-13-2-16,3 4 2 0,-5-3-10 0,3-3 6 15,-2 1 20-15,2-3-25 0,5 4 0 16,-1 1-2-16,-1-1 7 0,2-6 12 16,-2 2 6-16,-2-3-25 0,0-1 23 0,2 1-13 15,-3 0 10-15,2-3-18 0,-1 0-1 0,0 0 12 16,2 0 16-16,-8 0-13 0,12 0 0 16,0 0 9-16,14-10-23 0,-16 6-4 0,5 1 19 15,-3-3-16-15,-2 4-5 0,-2-1 21 0,5-4-1 16,-2 0-16-16,-4 1-6 0,-1 5-5 15,0 0 1-15,1-4-4 0,-2 3-28 0,-1 1-7 16,-3-2 2-16,3 2-4 0,-3-2-36 0,2 1-14 16,-2-1-19-16,-1 2 11 0,1-2-117 15,-1 3-38-15,0 0-81 0,0 0-10 0,0-7 24 16,0 7 13-16,-10-11 4 0</inkml:trace>
  <inkml:trace contextRef="#ctx0" brushRef="#br0" timeOffset="588434.5175">3435 12390 424 0,'-4'0'219'0,"4"-1"-30"0,0-1-28 0,0-1-52 15,0 1-11-15,0-2 8 0,0 0 14 16,5 1-15-16,-2-3-8 0,-2 1-4 0,9-5-2 16,-2-1-32-16,-3 3 14 0,4 1 1 0,-4 1-16 15,0 2 3-15,-1-2-33 0,1 4 11 16,0-2-7-16,-1 1-24 0,-2 1-12 16,1 1-1-16,1-1-17 0,-1-1-17 0,-1 2 2 15,2 0-62-15,-1 1-22 0,-2-4-57 0,1 3-53 16,2 0-50-16,-4 1 18 0,4-1-108 0</inkml:trace>
  <inkml:trace contextRef="#ctx0" brushRef="#br0" timeOffset="588827.0592">3638 12262 451 0,'3'-2'194'0,"-2"4"-25"0,2-2-17 0,-1 0-28 16,-1 0 1-16,3-2-19 0,-3 2-3 0,2 0-19 16,-3 2 12-16,1 0-8 0,0-2-8 15,1 1-15-15,0 3 1 0,1-1-17 0,0-1 18 16,-2 3-8-16,0-1-7 0,2 2 4 16,-2-1-18-16,-1 0 6 0,3 3-9 0,-3-1 0 15,1 0-1-15,4 9 1 0,-4-4-29 16,0-1 18-16,1-2 14 0,-1-1-35 0,0 0 11 15,0-3 4-15,-1 2 1 0,3-1-16 0,-3-1 14 16,1 1 8-16,2 1-13 0,-3-4-17 0,4 4 7 16,-3-3 2-16,2 0 4 0,-2 3 2 15,3-4 5-15,-2 2-4 0,2-2-10 0,-1 2 10 16,-1-3-16-16,1-1 4 0,-2 2-9 0,4 0 1 16,-5-3 0-16,4 0-18 0,-4 0-4 0,0 0-25 15,0 0-14-15,10-13-11 0,-7 9 7 16,-2-3-73-16,4-7-59 0,-5 5-90 0,0-6-45 15,0-3 1-15,0-1 39 0,0-1-24 16</inkml:trace>
  <inkml:trace contextRef="#ctx0" brushRef="#br0" timeOffset="588997.7135">3753 12115 293 0,'0'-7'263'16,"0"7"-53"-16,-14-11-6 0,13 10-8 0,1 0-43 15,0 0-12-15,0-2-35 0,0 3 0 0,0 0-24 16,0 0-25-16,0 0-29 0,0 0-12 0,-1-2-17 16,-1 2-19-16,1 1 3 0,1 0-176 15,-4-1-135-15,4 2 22 0,-5-1-53 0,1 1-7 16</inkml:trace>
  <inkml:trace contextRef="#ctx0" brushRef="#br0" timeOffset="589984.8792">3421 12686 329 0,'0'0'161'0,"0"0"-8"15,0 0 49-15,0 0-49 0,0 0-29 0,0 0-35 16,0 0 9-16,0 0 15 0,0 0-21 16,-8-22 2-16,11 22-61 0,-2-7 35 0,7-3 9 15,-2 2-22-15,-1 2 0 0,-1 0-18 16,0 1 3-16,0-2 1 0,-1 6-29 0,1-4 27 16,-1 2-13-16,2 0 24 0,0-1-26 0,0 2 6 15,-1 1-22-15,0-2 0 0,1 1 10 16,3 2-30-16,-8 0 21 0,0 0 2 0,10 0 11 15,-2 0 9-15,-2 0-4 0,0 0-9 0,2 0-24 16,0 0 12-16,-2 0 5 0,3 0-38 16,-1 0 37-16,-2 0-1 0,7 0 8 0,2 0-20 15,-2 0-1-15,3 0-4 0,15-4 12 0,-15-1 5 16,-2-2-20-16,1-3 29 0,2 2 3 16,-5-2-27-16,5 2 27 0,-4-3-36 0,2-1 28 15,-2 3-6-15,0-1-3 0,-2 2 14 16,2-3-6-16,-4 5 0 0,1-2-6 0,-2 0 11 15,-3 1 0-15,0 4-2 0,0-3 18 16,-1 5 19-16,0-4-5 0,-3 3 4 0,3 1-4 16,-1-2 2-16,-1 0-14 0,-2 0 31 15,3 3-5-15,-2-1-15 0,2-1 12 0,-2-1-21 16,0 2 3-16,1 0-1 0,0 1 16 0,-1 0-7 16,0-4-12-16,1 4-2 0,-1-1 5 15,-1 0-32-15,1 1 17 0,-1-1-16 0,2 1 15 16,-1 0-37-16,-1-1-27 0,0 1 7 15,0 0-44-15,0 0-7 0,0 0-41 0,0 0-26 16,0 0 12-16,0 0-264 0,0 0 27 16,0 0 25-16,0 0 6 0,-13-12 22 0,12 9 11 15,-2 3 2-15</inkml:trace>
  <inkml:trace contextRef="#ctx0" brushRef="#br0" timeOffset="602219.1417">27367 9361 343 0,'0'0'206'0,"0"0"-33"16,0 0-59-16,0 0 17 0,0 0-5 0,0 0-13 16,0 0-3-16,0 0-23 0,0 0 10 15,0 0-31-15,0 0 21 0,0 0-12 0,0 0-12 16,0 0-12-16,0 0 0 0,0 0-9 0,0 0 8 16,0 0-4-16,0 0-7 0,0 0-2 15,0 0-8-15,0 0 7 0,0 0-11 0,0 0-5 16,0 0 13-16,0 0-38 0,13 0 45 0,-13 0-30 15,0 0 21-15,0 0-6 0,0 0-6 16,29-18-7-16,-24 16 23 0,0-1-13 0,0 1 0 16,11-5-14-16,-3 2 16 0,3-3-6 15,0 0 4-15,1 0-8 0,1 1 6 0,-2 0-4 16,1-1 19-16,-1-1-17 0,4 2-5 16,-4-2 10-16,1 2 9 0,-2-1-14 0,0 1 0 15,-1-2 8-15,1 1-2 0,-1 2-5 0,2 1 4 16,-3-2-10-16,-3 0 15 0,-4 5-18 15,0-3 4-15,1 4 18 0,-3-2-7 0,0 0-10 16,-2 2 14-16,3-1-22 0,-2-1 7 0,-2 2 2 16,2-1 4-16,-1 0-2 0,-1 2-3 15,2-1-11-15,-3 0-10 0,3-1 15 0,-2 0-20 16,0 2 15-16,2-1 13 0,-3 0-16 16,1 1-2-16,0 0 5 0,1-2-35 0,-1 2-14 15,-1 0 10-15,2 0-12 0,-2 0-28 0,0 0-25 16,0 0-6-16,0 0 9 0,0 4-89 0,-2-1-22 15,1-1-90-15,-2 1 21 0,2 2 20 16,-4-2-40-16,-4 8 6 0,0-3 7 0</inkml:trace>
  <inkml:trace contextRef="#ctx0" brushRef="#br0" timeOffset="602689.648">27600 9435 392 0,'2'0'124'0,"-3"0"35"16,2 0-30-16,0-2-9 0,1 1-48 0,2 0 35 15,0-2-15-15,2 1-34 0,-1 0 18 16,8-4 6-16,1-1 12 0,-2-1-39 0,4 1-16 16,-3-1 32-16,2-2 11 0,-1 3-43 0,-1-1 2 15,1 1 27-15,1-2-22 0,2 2-11 16,-3-1 24-16,-1 1 4 0,1 0-21 0,0 1-12 16,-7 0-8-16,1 1 18 0,0 1-33 15,-2 1 32-15,-1 2-1 0,0-2-31 0,-1 1 7 16,-1 1-7-16,1 0 26 0,1-2-1 0,-3 1-7 15,1 2 11-15,1-3-9 0,-1 1 1 0,0 2 11 16,0-1-12-16,-2 0-3 0,1-1-17 16,0 2 11-16,-2 0 3 0,2-1-8 0,0-1-10 15,0 2 7-15,-2-1-17 0,1 1 13 0,2 0-7 16,-3 0-29-16,0-2 2 0,0 2-15 16,1-2-15-16,-1 2-25 0,0 0-7 15,0 0 7-15,0 0-23 0,-1 4-83 0,-2-3-73 16,0 2-89-16,0 0 22 0,0-2 15 0,0 2 5 15</inkml:trace>
  <inkml:trace contextRef="#ctx0" brushRef="#br0" timeOffset="603125.1364">27736 9418 310 0,'3'-2'118'0,"-2"1"-34"0,2-1-11 16,-3 1 29-16,3-1-10 0,1-2-4 0,-1 2-8 15,1-1-60-15,11-2-1 0,-7-1 47 16,1 1-16-16,2-2 8 0,2 0 11 0,0-1-7 15,3 2-26-15,-5-2 27 0,3 2-4 16,0-1-2-16,-2-3 17 0,-1 2-18 0,-2 3-12 16,1 0-30-16,-2 1 58 0,1 1-35 0,-4-1 7 15,2 1-19-15,-3 0 4 0,1 2-17 16,-1-1 19-16,-1 1-11 0,1 0 29 16,-1-2-14-16,0 2-15 0,-1 0-15 0,0 1 18 15,1-2-2-15,-1 1-19 0,0 1 38 0,0-2-18 16,0 1-37-16,1 0 30 0,-2-1 3 15,-1 2-6-15,1 0-18 0,-1 0 10 0,0 0-19 16,0 0-10-16,0 0-32 0,0 0 15 0,3-3 4 16,-4 5-91-16,-2-2-39 0,2 1-88 0,-3 1 21 15,3 0 17-15,-5 0-89 0,3 1 6 16</inkml:trace>
  <inkml:trace contextRef="#ctx0" brushRef="#br0" timeOffset="639167.1369">30622 6932 556 0,'0'-15'206'15,"0"15"-15"-15,0 0-19 0,0 0-49 0,0 0-6 16,0-13-11-16,0 13-2 0,0 0-23 15,-9-19 1-15,4 19-24 0,1 0 20 0,-4 0-37 16,3 0 6-16,-3 0-1 0,-14 11 10 0,5-3 0 16,0 1-15-16,4-1 15 0,-6 2-4 0,3 0-17 15,-4 2-23-15,1 2 9 0,1-3 9 16,2 3-1-16,2 1 5 0,0-1-11 16,2-3-6-16,3 3-10 0,-1-1 16 0,6-1-18 15,0-4-1-15,4 4-4 0,0-6 23 16,0-6-6-16,0 0 3 0,15 22 0 0,-3-13-10 15,0-1 20-15,2 3-16 0,0-4 3 0,0 0-27 16,1 0 29-16,0 1-19 0,1-2 9 16,0-2 5-16,-1 6-5 0,-2-5-5 15,0 3 8-15,1-1-10 0,-5-2-1 0,3 3-1 16,-1 2 11-16,-2 0 3 0,-4-1-2 0,2-4 5 16,-3 1 3-16,-2-1-10 0,1 2 9 15,-3-2-1-15,0-5-4 0,0 0-5 0,-12 25 16 16,1-12-12-16,2-2-6 0,-7-2 17 0,4 0-11 15,-2 2-7-15,-1-1-3 0,-5-1 13 16,1-1-18-16,2 1 10 0,0-6 9 0,0 5-5 16,5-3-19-16,2-4 14 0,2 1-24 0,-2-2 7 15,6 3-28-15,-1-1-9 0,3-2-29 16,-3 0-47-16,5 0 11 0,0 0-260 0,0 0 27 16,0 0 23-16,-11-14 23 0,10 8 18 15,2 1 15-15,0-2 7 0</inkml:trace>
  <inkml:trace contextRef="#ctx0" brushRef="#br0" timeOffset="639502.0149">30595 7176 506 0,'5'-4'278'16,"0"1"-40"-16,-4 2 16 0,1 0-32 15,0-3-4-15,1 2-2 0,-2 1-11 0,0 2-7 16,1-2-29-16,-1 0-35 0,0-1-33 0,2 4-19 15,-3-4 26-15,2 2-33 0,-2 0 12 16,5 0 4-16,-5 0-22 0,3 2-22 0,0 0-10 16,0 0 26-16,0 3-21 0,6 5-26 15,-1-3 2-15,-2-1 17 0,-1 0 9 0,-1 0-6 16,0-2-30-16,4 8 13 0,0-2-19 0,-3 2 12 16,-1-2-12-16,-1-3-6 0,1 1 6 15,-2 0-6-15,-2-1-14 0,3-2-2 0,0 1-17 16,-2 1-2-16,-1-2-23 0,0 2-6 0,3-1-30 15,-3-1 15-15,0-1-27 0,2 1-15 0,-1-1-9 16,0-3 11-16,-1-1-200 0,0 0-64 16,0 0 27-16,-4 3 23 0,1-6 22 15,-1 0 13-15,3-2 42 0</inkml:trace>
  <inkml:trace contextRef="#ctx0" brushRef="#br0" timeOffset="639609.3105">30682 7169 374 0,'-1'-6'143'0,"-1"3"-26"0,2-3 33 15,0 2-55-15,-1 0 12 0,0 0 18 0,1-2-60 16,0 4 24-16,0-4-72 0,-1 2 4 0,1 4-2 16,0 0-197-16,0-7-131 0,0 7-7 0,0-8 16 15</inkml:trace>
  <inkml:trace contextRef="#ctx0" brushRef="#br0" timeOffset="640084.2201">30860 7066 392 0,'5'0'251'0,"0"-2"-42"16,0 5-45-16,0-3 12 0,-1 0-16 16,1 2-20-16,-1 1-11 0,1-1-15 0,8 6-26 15,-6 1 11-15,0-3-3 0,-1 0-21 0,3 4-3 16,-3 5-12-16,1-7-6 0,-3-1-16 15,1 0 8-15,2 4-13 0,-1-1 4 0,-3-3-13 16,-1 0 17-16,0-1-3 0,-2-1-13 0,2 0-8 16,-1-2-8-16,-1-3 13 0,0 0 1 0,0 0-8 15,0 0 33-15,0 7 12 0,0-7-5 16,0 0 43-16,0 0-44 0,9 10-1 16,-8-10-18-16,2-3 1 0,-2-1 1 0,1 0-10 15,5-7 8-15,1-2 16 0,1 3-22 0,-2-3 2 16,0 4 22-16,-4 4-39 0,3 2 20 0,-5-1-19 15,1 0-18-15,1 2 37 0,1 1-29 16,-1 0-1-16,1 1 23 0,-4 0-8 0,0 0-8 16,0 0-15-16,15 9-8 0,-13-3 37 0,7 6-36 15,-1 1 9-15,-5-3-3 0,5 7 19 16,-4-4 19-16,1 2-40 0,1-1-8 16,-2 4-16-16,0-7-10 0,-3-1-21 0,3-1-21 15,-2-3-16-15,-1 1-35 0,1-1 12 0,-2 0-84 16,3-1-54-16,-3 0-67 0,3-3-18 15,-2 1 25-15,3-1 22 0,-4 0-11 0,1-1-16 16</inkml:trace>
  <inkml:trace contextRef="#ctx0" brushRef="#br0" timeOffset="640384.6118">31339 7111 486 0,'1'-2'195'15,"0"2"-21"-15,-1-3-17 0,0 1-16 0,4 1 2 16,-4 1-72-16,2 0 34 0,0 1 5 16,-2 4 9-16,2-3-34 0,-1 4-1 0,1-2-2 15,0 3-2-15,0-1-2 0,0-1-13 16,-2 2-18-16,0 0 2 0,3 9 4 0,-1 1-15 16,3-4 18-16,-3-2-18 0,1-3-24 15,-1 0 27-15,1-2-8 0,0-2-23 0,2 3 3 16,6 3 22-16,-5-5-11 0,6 3-3 0,-2-3-5 15,2-5-7-15,-3 3-36 0,-2-3 2 0,19-11-27 16,-7 4-23-16,-3 0-24 0,4-4 8 16,2-3-77-16,-4-1-67 0,-2-3-26 0,0 1-64 15,3-1-16-15,-4 0 14 0,2 1-18 16</inkml:trace>
  <inkml:trace contextRef="#ctx0" brushRef="#br0" timeOffset="640750.8889">31708 7059 301 0,'6'-6'185'15,"-4"2"33"-15,1 2-42 0,-2-1-51 0,2 1-15 16,-3 2 43-16,2 0-34 0,-2 0-5 0,0 0-7 15,-1 0 9-15,0 4-51 0,-1-1 8 16,0 1-8-16,-1 2 21 0,-1-4-22 0,-3 12 3 16,-2-1-24-16,2 2 5 0,0-9-24 0,1 3 6 15,0-3 20-15,4-2-13 0,-2 0 11 16,1-1-8-16,-1 0-14 0,2 0-16 0,0-1 25 16,0-1 13-16,1 2 12 0,1-1 6 15,-2-2-2-15,2 0 12 0,0-2-33 0,0 1-4 16,0-2 3-16,2-2-4 0,-1 1 5 0,7-11 1 15,-3-1 20-15,1 1-28 0,3-1 0 0,-6 5-6 16,3 3-9-16,2-4 10 0,-4 5 12 0,1 0-12 16,0 2 6-16,-3 2-9 0,2 1-24 15,0 2-8-15,-4 0 5 0,0 0-1 0,22 12 4 16,-13-5 10-16,0 6 3 0,-1-3 9 16,0 2-29-16,-1-2 22 0,2 2-26 0,-2 1-4 15,1 5 11-15,-2-6 25 0,1 2-20 0,-2 0 14 16,1-4-18-16,-1 0-30 0,-2-2 0 0,1-4-17 15,-4 3-17-15,1-1-8 0,0-4-18 16,1 4-11-16,-1-4-34 0,-1 3 30 0,0-1 10 16,0-4-148-16,0 0-149 0,0 0 42 0,-9 4 25 15,4-7 24-15,-1 2 17 0,-7-8-32 16</inkml:trace>
  <inkml:trace contextRef="#ctx0" brushRef="#br0" timeOffset="640884.9674">31660 7059 468 0,'-1'-3'139'0,"3"0"-28"0,1-1-16 15,-2-3-44-15,3 6-75 0,0-6-104 0,-3 2-133 16</inkml:trace>
  <inkml:trace contextRef="#ctx0" brushRef="#br0" timeOffset="641123.2087">31978 6910 277 0,'7'1'219'0,"-2"2"-34"0,0 0-6 0,-1 2-2 16,5 7-20-16,1 0-4 0,-4 1-46 15,1 2-1-15,0-1 11 0,-3 1-5 0,0 1-27 16,-4-8 12-16,0 4-20 0,0 2-16 15,0 0 14-15,0 0-22 0,0 4-16 0,-18 17-18 16,10-20-25-16,-2-3-64 0,3 3 8 16,1-5 7-16,4-5-133 0,-3-2-150 0,2 2 32 15,-2-3-11-15,5 0 11 0,-1-2 1 0</inkml:trace>
  <inkml:trace contextRef="#ctx0" brushRef="#br0" timeOffset="641366.4928">32136 6954 301 0,'0'0'212'0,"-2"5"-38"0,1-4-36 0,-2 5-12 15,1-1 22-15,-2 1-43 0,0 9 25 0,-2 2-25 16,-3 1 4-16,0 1-23 0,4-6 0 0,1 6-21 16,-1-4 18-16,1 1-36 0,-2-1 25 0,3-1-11 15,2 1-6-15,0-2-21 0,1-5 12 16,0-1-2-16,-2-2-23 0,2-5-12 0,0 0-7 15,0 8-6-15,0-8-19 0,0 7-17 16,13 2-25-16,-8-10 6 0,3-1-84 0,6-2-24 16,4-3 8-16,1-3-21 0,-4-2-34 0,3-3-52 15,0-3 11-15</inkml:trace>
  <inkml:trace contextRef="#ctx0" brushRef="#br0" timeOffset="641543.1378">32300 7034 589 0,'7'-7'206'0,"-1"1"-33"0,-2 2-38 15,-1 1-20-15,2 2-28 0,-3 1-2 16,1 0 31-16,1 3-8 0,-3 0-4 0,3 2-5 15,-4-1-3-15,2 2 0 0,6 7-8 0,-8-1-18 16,8 1 3-16,-7-1-22 0,-1-2 18 16,0 0-27-16,2 0 11 0,0 7-11 0,0-5 5 15,-2-2-6-15,0-2-7 0,0 0-12 0,0 1-27 16,0-9-56-16,0 6-44 0,0-6 11 16,0 7-60-16,0-1-109 0,0-6-76 0,0 6 2 15,0-6 21-15,0 0 14 0,-9 8 13 16</inkml:trace>
  <inkml:trace contextRef="#ctx0" brushRef="#br0" timeOffset="641733.092">32373 6967 440 0,'0'-4'282'16,"0"0"-56"-16,-1-2-8 0,1 2 1 0,-1-1-27 16,1 0-16-16,-1 1-18 0,-2 1-28 15,3-1-32-15,0 1 12 0,-3-1-33 0,2 0 3 16,0 4-23-16,-1-4-22 0,0 4-6 0,-1 0-30 15,0-2-86-15,-1 8 8 0,0-6-210 0,-10 6-89 16,-4 0 24-16,0 0 23 0,-4 3 31 16,-1 4 5-16</inkml:trace>
  <inkml:trace contextRef="#ctx0" brushRef="#br0" timeOffset="642565.4397">30629 8178 337 0,'-10'-9'252'0,"6"-1"-29"0,1 2-17 0,0 1-16 16,-2-9-11-16,5 7-20 0,-1-3-4 15,1 12-2-15,0-13-33 0,0-1-7 0,12-17-5 16,-4 13-18-16,1 2-13 0,3 1-2 0,-2 0 7 15,5 2-22-15,-1-3 14 0,3 1-7 16,1 3-27-16,2-1 6 0,2 2-7 0,-2-1-4 16,6 2 3-16,-3 2 7 0,4 1-14 0,0 5-18 15,1-6 8-15,-4 7-1 0,0-1-12 16,-11 2 9-16,2 0-4 0,6 0-9 0,1 0 28 16,20 11-20-16,-21-7 18 0,-2 1-37 0,2-1 18 15,-2-1-5-15,1 1 5 0,-1 1-5 0,-4-3 15 16,6 2-24-16,-2-1 27 0,0-2-19 15,-6-1-9-15,3 0 11 0,5 0-6 0,-2 0 15 16,4 0-7-16,24-13-16 0,-21 8 6 16,-4 1 16-16,1-3-14 0,-1 3 14 15,-1-3 8-15,1 2-27 0,1-1 13 0,-5 1-18 16,1 1 9-16,-4-1-2 0,2 0 8 0,1-1 11 16,-4 3-16-16,1-3 16 0,-2 5-10 15,-3-3-6-15,2 1 19 0,3 0-23 0,-2 1 13 16,5-1-18-16,2-2 5 0,-1 1-1 15,2 1 0-15,4-2-2 0,-2 1 5 0,1 0 18 16,1-2-19-16,1 5-4 0,0-4 33 0,1-1-25 16,-1-1-4-16,2 0 15 0,1 2 1 15,2-2-13-15,-3-2-7 0,-2 2 8 0,2-3 43 0,0-1-34 16,1-1 9-16,-1 4 4 0,1-1 8 16,19-6 0-16,-8 0 2 0,-10 5-23 0,-3 0 14 15,0-6-10-15,-6 8 10 0,-4-1-3 0,-1 2 69 16,-5-1-8-16,0 2-42 0,-5 2-3 15,1 0 53-15,0 2-14 0,-4 0-12 0,-2-3-5 16,1 3 2-16,0 2-26 0,0-1 6 16,-2 1-3-16,0 0-25 0,0 0 15 15,0 0 4-15,5-6-25 0,-3 4-2 0,-2 2-38 16,0-5-43-16,-2 5-43 0,0 0-24 0,-5 0-74 16,-2-7 19-16,-1 4-309 0,3-4 60 15,-5 6 18-15,-6-1 74 0,4-3-6 0,-5 2 57 16,0-3 21-16,-2 2-72 0,-2-1-1 15</inkml:trace>
  <inkml:trace contextRef="#ctx0" brushRef="#br0" timeOffset="674783.2934">27506 9557 254 0,'15'0'157'0,"-15"0"-17"0,0 0-19 15,0 0 42-15,15 0-27 0,8 5-23 16,-18-7-31-16,9-5 4 0,0-2 4 0,-1 5 9 15,3-4-35-15,0-2-25 0,5 1 21 16,-2-3-15-16,2 2-10 0,2-1 24 0,-1-4-11 16,3 3-7-16,-4 0-20 0,3 0 31 0,-2 1-9 15,1-3-9-15,0 4-5 0,-3 1 1 16,2-4 10-16,0 4-2 0,-3 0-13 0,-1 1 6 16,-2 0-9-16,0 2-1 0,-1-1-7 15,-2 0 10-15,0 0-7 0,-4 0-21 0,-3 6 38 16,0-3-12-16,1 2 6 0,-5-1-9 0,2 2-10 15,-1-2 11-15,1 1 12 0,-2 0-24 16,1 1 1-16,-2-1-24 0,3 1 15 0,-4 0-20 16,2-1 3-16,-2 2-40 0,0 0-6 15,-6 2 7-15,2-1-139 0,0 3-80 16,-10 3-74-16,1 1 19 0,-5-1 16 0,1 6-9 0</inkml:trace>
  <inkml:trace contextRef="#ctx0" brushRef="#br0" timeOffset="675265.9576">27609 9833 217 0,'0'4'214'0,"-3"-3"-68"0,2 2-28 16,-2-1 36-16,1-1-41 0,2 1-22 0,-3-2 31 16,3 1-16-16,-1 2-11 0,1-2-7 15,0 1 1-15,0-4 11 0,0 4-35 16,4-4-11-16,-2 0 26 0,3-1 1 0,10-3-8 16,2-3 8-16,4-3-17 0,0-1 10 15,1 1-10-15,-1-3 5 0,1-2-1 0,3 0 3 16,5 0-12-16,-3-5-16 0,-2 4 22 15,3-2-23-15,0 1 3 0,3 0 8 0,-2 1-5 16,-1-1 9-16,1 2-29 0,0-2 11 0,-1 3 10 16,-3-1-24-16,2 1-2 0,-1 1 9 0,-2-2-27 15,0 3 35-15,1-1-27 0,-5 3 19 0,6-2-33 16,-5-1 11-16,0 6-3 0,-6 0 18 16,0 2-6-16,-4 0-15 0,-2 1 11 0,-2 1-9 15,1 2 13-15,-4-3-16 0,-2 5 0 16,2-1 9-16,-1 1-9 0,-1 0 14 0,0 1-20 15,0-2 24-15,0 2-40 0,1 0 2 0,-3 0-2 16,0 0-17-16,-2 0-13 0,1 0-30 16,-2 2-41-16,2 0 11 0,-3 0-116 0,-1 1-147 15,-8 6 10-15,-4 0 26 0,3-1 20 0,0 0 22 16,-3-1 12-16,1 2 10 0</inkml:trace>
  <inkml:trace contextRef="#ctx0" brushRef="#br0" timeOffset="950881.2849">28342 14083 442 0,'0'0'233'0,"0"0"-37"0,0 0-1 0,0 0-27 16,-13 0-1-16,13 0 4 0,0 0-24 15,0 0-6-15,0 0-30 0,0 0 4 0,0 0-6 16,0 0 1-16,0 0-4 0,0 0 7 0,0 0-29 16,0 0 21-16,0 0-14 0,0 0-13 15,0 0-11-15,0 0 11 0,0 0-9 0,0 0-13 16,0 0 13-16,0 0 9 0,0 0-14 0,0 0 16 15,0 0-20-15,0 0-17 0,0 0 20 16,0 0-6-16,0 0 1 0,0 0-7 0,0 0-6 16,0 0 9-16,11-17-7 0,-6 17-4 0,2 2 9 15,1-2-28-15,-8 0-1 0,13 0-3 16,5 0-2-16,0 0 28 0,1 0 5 0,4 0-6 16,1 0-28-16,2 0-4 0,-1 0 0 15,1 0 9-15,1 0-4 0,0 0-8 0,-1 0 0 16,0 0-1-16,-2 0-2 0,1 0 1 0,-1 0-21 15,-1 0 20-15,-3 0 0 0,1 0-1 0,-1 0-1 16,-2 0 2-16,0 6-2 0,-5-6-17 16,0 0 1-16,-3 0 41 0,5 11-20 0,-7-11 21 15,-3 0-25-15,-1 0 28 0,1 0-21 16,0 0 8-16,-1 1 7 0,1-1-1 0,0 0-4 16,-4 0-19-16,3 3 10 0,-4-3-19 0,0 0 24 15,0 0-19-15,0 0 21 0,0 0-3 16,0 0 0-16,8 0-22 0,-8 0 0 0,0 0-64 15,5 0 8-15,-5 0-51 0,0 0-36 16,0 0-2-16,11-12-70 0,-11 10 21 0,-2-1-115 16,2 0-108-16,-3-1-21 0,-2-1 27 15,-6-3 62-15,1-3-11 0,2 5 23 0,3-1 15 16,-2 4 3-16</inkml:trace>
  <inkml:trace contextRef="#ctx0" brushRef="#br0" timeOffset="951563.619">28857 13857 333 0,'-1'-5'241'0,"0"3"2"15,1-1-29-15,-1 1-21 0,1 1-17 0,-2-2-19 16,2 1-12-16,0-1-22 0,-1 2-19 16,2 0-18-16,-2-1 11 0,1 2-5 0,0-2-7 15,1 2 18-15,-1 0-9 0,3-2-16 0,-3 4-8 16,1 0 17-16,2 0-15 0,-2-1 6 16,2 1-3-16,1 1-30 0,-1 0 1 0,1-1-1 15,-3 2 17-15,3-1-28 0,0 0 23 0,0 1-2 16,8 5 10-16,-1 0-9 0,-2-4-11 15,-1 0-26-15,-2 2 15 0,4 2-35 0,3 0 12 16,-7-1-1-16,2-1 9 0,1 3-3 16,-8-1-1-16,7-2-11 0,-5 1-13 0,5 3 2 15,-3-5 13-15,2 11 28 0,-2-10-16 0,-1-1-3 16,-1 1-4-16,-1-2 3 0,0 2 9 0,0-1-19 16,-1 0 5-16,-1-6 24 0,0 0 19 15,0 6-36-15,0 7 4 0,-14 8 36 0,9-6-52 16,0-5 27-16,-3 2-2 0,-2 1 2 15,1 1 15-15,0-3-9 0,-2 0-2 0,0 1-16 16,-2-2-3-16,-2 3 0 0,-3 1 13 16,3-4-4-16,2 0 12 0,-4 0 16 0,5-1-6 15,-4 2-13-15,3-3 2 0,1 2 9 16,2-3-11-16,-1 4-13 0,2-4 20 0,3-2-3 16,1-2-6-16,1 1-29 0,-1-1 15 0,2 0 24 15,-2 0-16-15,3 1-6 0,-2-2 9 16,1 1-15-16,2-1-9 0,-3 0 20 0,2 0 0 15,-1 2-17-15,2-4 7 0,1 3-17 16,-2-1 25-16,0-2 4 0,1 1-15 0,-1-1-7 16,0 1 3-16,2 0 12 0,-1-1-37 0,-1 0-24 15,1 2 3-15,1-2-19 0,0 0-31 0,-1-2-25 16,1 4-22-16,-3-5-14 0,2 2-12 16,-2 1-41-16,2 0 18 0,0 0-97 0,-2 0-33 15,2 2-47-15,-2 2 29 0,1-1-102 0,-1 3 27 16,-3 6 42-16,-2 2 24 0,2 4 10 15,-3-2-4-15</inkml:trace>
  <inkml:trace contextRef="#ctx0" brushRef="#br0">28543 14647 323 0,'-3'2'275'0,"1"0"-31"0,-1-1-7 0,1 1-22 16,2-1-11-16,-1 2-14 0,-1-3 2 0,2 1-16 16,0 1-28-16,-1-2 1 0,1 0-15 15,-1 3-9-15,2-3-5 0,0 0-14 0,2 0 5 16,2-3 1-16,0 3-42 0,-1-3 26 0,15-6-18 16,-6 1-7-16,5 0 3 0,1-3-13 15,0 3-1-15,0-1 6 0,3 1-17 0,1-5 3 16,-5 3-6-16,5 2 20 0,-3-6-15 15,2 9-15-15,-5-9 12 0,-2 8-4 0,-2-6-5 16,6 6-16-16,-5 0 4 0,0 0-2 16,-2 0 3-16,-2 2-3 0,0 0 21 0,-4 0-21 15,3-6 9-15,-2 7-5 0,0 1-2 0,-1-1-4 16,0 0-2-16,-3 0-2 0,-1 1-1 0,2 1-2 16,-3 0-2-16,2-1-2 0</inkml:trace>
  <inkml:trace contextRef="#ctx0" brushRef="#br0" timeOffset="952410.3678">28549 14808 595 0,'0'0'213'0,"2"0"-25"0,0 0-37 16,2 0-14-16,1-4 1 0,1 2-15 15,11-7-37-15,-2 2 0 0,5-3 9 0,-1 0-8 16,-4 2-12-16,7-4 6 0,-4 2-11 0,0 0 6 16,6 0-1-16,-6 2-12 0,4-1 4 0,-3 1-9 15,0 1-13-15,-4-3 13 0,2 4-9 16,-4 0-14-16,2 2 12 0,-5-2-3 0,-2 1 3 15,-1 2 1-15,1 2-16 0,-3-3 6 16,2 2-21-16,-3 1 7 0,1-2-3 0,-3 0 3 16,1 2-9-16,1-1 9 0,-2 2-15 15,1-1-11-15,-1-3-9 0,1 4-6 0,0-1-31 16,-2-2-61-16,0 1 10 0,0 0-114 0,-1 2-110 16,0 0-66-16,0 0 25 0,0 0 23 0,0 0 15 15,0-6-8-15</inkml:trace>
  <inkml:trace contextRef="#ctx0" brushRef="#br0" timeOffset="997008.9018">27470 15710 285 0,'0'0'94'0,"13"0"0"16,-13 0-38-16,0 0 33 0,0 0-23 15,0 0-28-15,0 13 8 0,0-13-34 0,0 0-9 16,0 0-18-16,0 0 21 0,0 0-21 15,0 0-5-15,0 0-19 0,0 0 3 0,0 0 10 16,0 0 23-16,0 0-27 0,0 12 6 0,0-12 3 16,13 17 5-16,-14-15 39 0,1-1-27 0,-3 0 1 15,2 1 36-15,1-2 1 0,-2 1 42 16,1-1-31-16,-1 0-10 0,1-1 33 0,1 1-9 16,-3-2 14-16,3 1-21 0,-1 0 26 15,1 1 7-15,0-2-5 0,-3-2 18 0,3 1-4 16,-1-1-19-16,-1 0 1 0,2 1 4 0,0 0-21 15,-2-1 15-15,1 0 3 0,1-1-17 16,-4-1 3-16,1 2-8 0,1 0 3 0,-2-1-2 16,0 1-10-16,-5-8 4 0,3 3-19 0,0 1 1 15,3 2 4-15,-7-4-1 0,3 3-1 16,-2 2-18-16,4 2 18 0,-6-5-11 0,0 4-4 16,4-1-7-16,-3 5 14 0,0-2-22 0,0 1 12 15,0 1-2-15,1 0 6 0,-6 0-23 0,-24 10 5 16,18-2 6-16,-2 0-10 0,-2 3 2 15,6-1 14-15,-3 5-18 0,5-5 10 16,-3 7-2-16,0-3 5 0,2 3 4 0,0-3-9 16,2 2-13-16,0 0 14 0,3 0-3 0,2-1-16 15,-3 0 21-15,4 1 4 0,-2-1-15 16,3 0 7-16,0 1-8 0,1-1 8 0,1-1-18 16,2 1 12-16,-2 1 11 0,5 0-18 0,0-4 7 15,1 4 6-15,1-7 4 0,0-1-6 16,0 3 5-16,0-2 0 0,0 4-21 0,13 16 15 15,-8-14-1-15,1-2-4 0,1-1-6 16,-1 0 13-16,7 1-1 0,-1-1 0 0,1 0 6 16,2-1 8-16,0 0-23 0,2-4 22 15,0 2-11-15,-1-2 4 0,3 2-9 0,-2-3 6 16,1 0 8-16,2-4 4 0,-1 0-3 0,-6 1-21 16,8-3-4-16,-11 0 20 0,5 0 0 15,20-10-11-15,-15 5 7 0,2-2-2 0,-2-1 5 16,2 0 6-16,-3-1-17 0,2 1 4 0,-2-3-7 15,-4 2 13-15,3 0-4 0,0-1-6 16,-2-1 7-16,4 0 9 0,-6-1-11 0,1 3-3 16,-1-4 4-16,-1 1 5 0,-3-1-8 0,-1 1 10 15,1-2-3-15,-2-1 3 0,1 1 0 16,-3-3-5-16,-3 2-11 0,0-5 21 16,1 2-9-16,-4-2 1 0,2-1-1 0,-2 13 8 15,0-5-6-15,-14-17 10 0,6 15-8 16,0-2-7-16,-4 4 6 0,0-1 8 0,-2 2 5 15,0 0-4-15,0 5 1 0,-3-4-13 0,0 5 7 16,-2 1-13-16,-1 2 10 0,14 3-15 16,-10 0 13-16,2 0 2 0,-1 0-5 0,1 0-2 15,2 0-8-15,1 0 8 0,-15 13-8 0,13-7 9 16,4 3 0-16,-1 0 1 0,3 1-8 16,0 1 9-16,-3 4-3 0,2 0-11 0,5 1 9 15,-3 1 4-15,4 0 3 0,1 1-3 16,-2-1-1-16,0 1 4 0,3 3-13 0,-1-2 12 15,1-10-3-15,0 5-7 0,0 4 10 0,0 4-9 16,0-1 4-16,13 24-5 0,-12-20-1 0,-1-12 10 16,0 5-3-16,0 4-1 0,0 5-1 15,0 0 1-15,0 2 1 0,0 2 4 0,0-2-12 16,0 2 6-16,0-1-4 0,0 0 16 0,0 1-3 16,-4 30-9-16,2-34 11 0,1-1-5 15,-1-1-10-15,0-4 3 0,0 0-3 0,0-3 11 16,1 1-5-16,-3-5-11 0,2 0 7 15,0-4-19-15,-1-2-18 0,3-1-16 0,-1-2 11 16,1 0-18-16,-1-1-10 0,1-2-27 0,0 0 10 16,-1 0-115-16,-2-5-121 0,2 0 24 15,1-6-91-15,4-10 31 0,-4 5-23 0,0-5-10 16</inkml:trace>
  <inkml:trace contextRef="#ctx0" brushRef="#br0" timeOffset="997507.8545">27568 15201 232 0,'0'-2'213'0,"2"1"-30"16,3-1-41-16,0-1-14 0,8-2 16 16,3-2-20-16,3 0-30 0,-2 1 6 0,3 0 16 15,1-2-28-15,1 2-13 0,-1-1 16 0,2 0-28 16,1-1 12-16,0 0-19 0,2-1-6 16,-7 1 14-16,8 0-9 0,-4-1 1 0,2 2-8 15,1-1 0-15,-2-3-2 0,1 4-4 16,-1 0-11-16,-1 1 8 0,-8-1-8 0,7-1-15 15,-5 1 18-15,2 0-13 0,-8 6-33 0,1-2 5 16,-5 2-10-16,-3-1-18 0,-4 2-35 16,0 0-11-16,3 9 7 0,-7 6-61 0,-5 0-28 15,-2 0-85-15,-1 0 18 0,-6-2-177 0,5-1 10 16,-1 0-13-16</inkml:trace>
  <inkml:trace contextRef="#ctx0" brushRef="#br0" timeOffset="997841.4901">27909 15184 336 0,'-1'-1'232'0,"1"-2"-40"16,-2 0-1-16,4 0-38 0,-2 2-24 16,0 0-30-16,0 0 12 0,0 1-2 0,1 0-28 15,0 1-20-15,-1 0 19 0,3 2-35 0,-3 2 16 16,1-2-12-16,2 4-1 0,-1 0 11 15,1 11-8-15,-2-1 9 0,4 2-26 0,-5 2 12 16,1-3-13-16,1 6-10 0,-2-12 6 16,0 4 2-16,0 6-8 0,0 1 5 0,0 4-5 15,-14 28 2-15,10-27-1 0,-1-1-16 0,1 0 9 16,-1 0-2-16,2-2 14 0,-3 0-10 0,2-2-14 16,1 0 6-16,1-2-3 0,-1-2-19 15,2-3-6-15,0-4-21 0,1-1-32 0,-2-3-21 16,1-2 11-16,1-6 8 0,0 7-83 0,0-7-75 15,0 6 16-15,0-6-163 0,12 9-10 16,-9-10 50-16</inkml:trace>
  <inkml:trace contextRef="#ctx0" brushRef="#br0" timeOffset="998643.0053">28700 15484 408 0,'0'-7'220'0,"0"1"-13"0,-1-2-10 15,0 4-43-15,-2-3-2 0,0 3-36 0,1-3 5 16,1 2-21-16,-8-4-5 0,0 0-13 0,4 4-5 15,-2 1-13-15,0 3 6 0,2-2-14 16,-3 2-3-16,4 1-28 0,4 0 7 0,-8 0-17 16,-3 0 23-16,-17 12-8 0,15-5-14 15,-4 3 13-15,3 0-4 0,-2-1-15 0,2 4 15 16,1 2-9-16,-1-2 3 0,2 3-19 16,1 2 16-16,-1-2 4 0,4 1 2 0,1 2-22 15,1 0-6-15,-2 1 19 0,1 0-5 16,5 1-3-16,-3 1 12 0,2 1-12 0,1-3-1 15,2 1 2-15,0-10 7 0,0 6-5 16,0 0-15-16,0 1-3 0,16 17 6 0,-8-18 11 16,0-2-2-16,0 0-5 0,5-3 14 0,-1 0-9 15,-1-2 0-15,5 0-7 0,-1-1 16 0,0 0-2 16,6-3-16-16,-2-5 14 0,-2 2 11 16,-1-3 0-16,-6 0-3 0,8 0 13 0,0 0-13 15,22-15 12-15,-17 7 2 0,0 0 4 16,0-2-18-16,-4-1-1 0,3-1-2 0,-2 0 5 15,-2-1 3-15,0-2 18 0,-2-3-18 0,-1 0-5 16,-4 0 2-16,3-3-1 0,-3 0-2 16,-4-1-1-16,1 0-1 0,0 0 7 0,-1 0-16 15,-4-2 20-15,-3 3-10 0,0 1 6 16,0-2-15-16,0 14-1 0,0-8-1 0,-18-14 9 16,9 17-14-16,-1-1 6 0,-5 1 4 0,3 3-1 15,-5 2-13-15,3 1 4 0,-1 2-13 16,1 3 5-16,14 2 20 0,-11 0-12 0,-1 0-1 15,-15 16-2-15,13-8-1 0,5 3-3 16,-5 2 12-16,5 3 1 0,2 0-13 0,0 3 12 16,2 5 0-16,1 1-16 0,1 0 10 15,0-1 8-15,0 2-13 0,0 0-1 0,2 0 0 16,1-2-4-16,-1-1 17 0,1 0-8 0,0 0-2 16,0-2 12-16,0 1-18 0,0-13 7 0,0 7 9 15,0 1 4-15,0 2-6 0,0 0-4 16,0 1 10-16,0 0-1 0,0 0-12 0,0-1-1 15,0 4 3-15,0-3-24 0,0 0-11 16,0 1-19-16,0-3 1 0,-15 17-18 0,12-17-8 16,-2-4-26-16,4 0 10 0,-1-5-73 0,1-3-21 15,-2-2-141-15,1 0 24 0,-1-2-78 16,2-1 28-16,-4-1 8 0,4-1-2 0</inkml:trace>
  <inkml:trace contextRef="#ctx0" brushRef="#br0" timeOffset="999139.6856">26874 15609 291 0,'-1'-4'189'0,"0"1"-18"16,1 0-22-16,-2 0-19 0,0 2-30 15,2-1-4-15,0 2-18 0,0 0-1 0,-1 3-6 16,0 0-18-16,-1 3 31 0,0 14-5 16,-3 3-1-16,0 2 13 0,2 4-29 0,-4-1 2 15,1 2-5-15,0 0-14 0,1 0 16 0,1 2 4 16,-1-3-12-16,1 7 10 0,-1-3-19 16,2 4 3-16,3 3-2 0,-1 1 4 0,0 6-18 15,1-23-1-15,0 14-8 0,0 6 5 0,14 52-8 16,-8-45 0-16,3-1-7 0,2-1 4 0,1 0 0 15,1-3-17-15,3-2 25 0,1 2-22 16,4 0-15-16,0-2-22 0,5-2-1 0,1 0-5 16,5-3-18-16,6-2 8 0,3-3-54 15,7-8-28-15,6-7-54 0,6-4-116 0,3-5 21 16,5-7-117-16,-34-3 9 0,18 0 75 0</inkml:trace>
  <inkml:trace contextRef="#ctx0" brushRef="#br0" timeOffset="999706.1553">29494 15256 296 0,'0'-4'207'0,"0"1"6"0,1 0-6 0,-1-2-42 16,0 4-21-16,2-2-8 0,-2 0-3 15,2 2-18-15,-2-2-6 0,0 0-12 0,0 0-23 16,2 3-8-16,-2-1-14 0,2 1 6 0,2 0-7 16,2 3-9-16,11 2 11 0,-2 4-22 15,3 0-7-15,1 7 8 0,-2 0-9 16,2 1-9-16,-3 1 6 0,0 7 5 0,1 0-7 15,-2 5-2-15,1 5 4 0,-3 2 7 0,-4 3-2 16,1 0-13-16,-7-1 10 0,6 4-34 0,-4-2 23 16,-3-1-6-16,-2-21 2 0,0 10-3 15,0 5 8-15,-17 38 5 0,8-35-8 0,-4-3-7 16,-1 1-21-16,0-2 7 0,1-3 0 16,3-2 8-16,-9-1-42 0,6-4 14 0,-5-4-17 15,0-1-35-15,1-3 4 0,-2 0 8 16,8-7-24-16,-2-6-77 0,13-2-68 0,-15 0-114 15,-14-15 23-15,16 2-33 0,4-5-6 16</inkml:trace>
  <inkml:trace contextRef="#ctx0" brushRef="#br0" timeOffset="1.00003E6">29687 14808 389 0,'4'-4'162'16,"5"-4"-9"-16,4 1-28 0,-3-1-14 16,5-1-30-16,-2 3 15 0,0 1-13 0,-3-1 1 15,6 2-41-15,3-1 35 0,1 0-58 0,-3 0-2 16,-1 3-48-16,1 1-16 0,-4-2-92 16,-4 2-127-16,-3 1 13 0,-6 0-118 0</inkml:trace>
  <inkml:trace contextRef="#ctx0" brushRef="#br0" timeOffset="1.00031E6">29986 14554 259 0,'4'-2'205'0,"-4"1"-20"0,5-1-33 0,-1 0-20 16,-1 4-25-16,3 0-11 0,0 1 25 0,5 7-14 15,0 2-5-15,1 2-3 0,-2 7-7 16,-1 1-4-16,0 4-20 0,-3 1 11 0,1 1-11 16,-2 1 10-16,0 2-18 0,1 1-7 15,-1-1-3-15,-1 3-6 0,1-4 1 0,-1 3-11 16,-4-1 0-16,2-1-12 0,-1 1-10 0,-1-15-7 16,0 8-23-16,0 2-37 0,0 2-19 15,0 2 8-15,0 1-112 0,0-6-100 0,0 1 20 16,0-4-151-16,0-1 16 0,4 13 45 15</inkml:trace>
  <inkml:trace contextRef="#ctx0" brushRef="#br0" timeOffset="1.00112E6">30777 15090 509 0,'1'-7'246'0,"-1"0"-15"0,1-1-53 16,-1 2 6-16,0 0-19 0,-5-9-22 16,5 15-5-16,-9-23-19 0,-1 13-10 0,2 3-26 15,2 0 10-15,1 3-23 0,-1 1-13 0,1 2-12 16,-2-1 6-16,0 2-12 0,7 0 10 15,-10 0-11-15,-14 10-4 0,8 0-4 0,0-1-3 16,0 1-1-16,0 4 0 0,-2 0-16 0,1 3 13 16,3-1-9-16,-2 2-2 0,0 2-10 15,2 1 15-15,0 1-9 0,1 0-4 0,1-1 0 16,-1 1 3-16,1-1 2 0,3 2-5 16,1 5 5-16,-2-3-13 0,5 4 7 0,1-1-4 15,-1 1 9-15,2 1-10 0,3-14-3 0,0 6 13 16,0 3-3-16,19 28-8 0,-10-28 14 15,3-3-11-15,0 1 4 0,3-2-2 0,-3-3 2 16,3-2-2-16,3-2-8 0,0-2-7 16,1-1 15-16,3-2-5 0,-2-4-1 0,2-3 10 15,-10-2-12-15,3 0-13 0,5 0 27 0,21-13-16 16,-15 4 9-16,-3 0 7 0,-3-4-9 16,1 1-1-16,-3-3 2 0,1-2 13 0,-1-1-6 15,1-4-1-15,-2 0-1 0,2 0-1 0,-3-3 6 16,0-2 3-16,-3 2-1 0,0 0-8 15,-4 0 5-15,0 0-13 0,-1-1 19 0,1-1-19 16,-6 3 5-16,-3 12 12 0,0-4-10 0,0-2 0 16,-20-21 4-16,13 21-4 0,-4 1-7 15,-2-1 11-15,1 4-4 0,-1 2 3 0,3-1-4 16,0 5 8-16,-3-2 1 0,1 3 1 16,5 2-6-16,1 0 0 0,0 3-1 0,0 0-10 15,2 0 1-15,1 2 4 0,3 0 11 0,0 0-14 16,0 0 1-16,-16 11-8 0,10 0 9 15,-2 0-4-15,0 3 3 0,4 1 4 0,1 3 0 16,0 0 3-16,0 0-2 0,3 3-3 0,0 0-4 16,0-10 7-16,0 8-3 0,0 4 5 0,0 0 3 15,0 4-14-15,0 2 4 0,0 0 4 16,0 2-15-16,0-1 2 0,0-1 22 0,0 4-11 16,0 0-5-16,0-2-3 0,0 0 1 0,0 1 7 15,0-1-16-15,0 0 13 0,0-3-12 16,-7 28-7-16,4-34-11 0,-1 0 18 0,0-4-20 15,2 1-8-15,-4-3-11 0,4-3-12 0,0-4 0 16,0-1 14-16,0 0-47 0,2-3 8 16,-1-1-51-16,-1-1-67 0,0 0-112 0,0-3 23 15,0 0 20-15,2-3 16 0,-1-2-74 16</inkml:trace>
  <inkml:trace contextRef="#ctx0" brushRef="#br0" timeOffset="1.00151E6">31054 14590 301 0,'4'-6'202'0,"5"-4"-26"0,0 0-20 16,4-1 6-16,0-2-59 0,3 2 18 0,3 0-3 16,-1 1-17-16,1-1-25 0,-2 3 20 0,1-3-20 15,2 5 12-15,-2-2-19 0,1 1-19 16,-2-3 13-16,2 4-10 0,-2-1-26 0,-2 0 28 15,2-1-7-15,-6 4-31 0,-1 3 11 0,-1-2 11 16,-2 1-19-16,-3 1-31 0,-2 1-40 16,3 0-1-16,-5 0 3 0,0 0-56 0,0 0-38 15,3 6-158-15,-6-4-55 0,-1 1 37 16,1 0 11-16</inkml:trace>
  <inkml:trace contextRef="#ctx0" brushRef="#br0" timeOffset="1.00177E6">31302 14497 318 0,'-3'0'182'0,"2"0"-6"16,1 0-33-16,-1 2-19 0,0 0 33 0,1 0-33 15,0 2-3-15,0 0-39 0,0 3 21 16,0-1-29-16,2 13-6 0,-2-9 23 0,0 6-30 15,0 4 6-15,0 0 3 0,0 4-5 0,0 2-39 16,0 1 19-16,0 3-7 0,0 0-12 16,-10 28-6-16,5-29-36 0,-2 0-6 15,-1-1-5-15,1-2-35 0,1 2 5 0,-2 1-108 16,-2-5-130-16,6-3-56 0,0-2 18 16,3-8-42-16</inkml:trace>
  <inkml:trace contextRef="#ctx0" brushRef="#br0" timeOffset="1.0021E6">31629 14893 234 0,'7'0'230'0,"-3"-2"-39"0,2 2-11 0,-2 0-45 15,1 2 22-15,-1-1-28 0,2 3-13 0,8 4 0 16,0 1-29-16,0-1 3 0,0 2-3 16,-2 3-21-16,2-1 5 0,-1 3-3 0,1 0-19 15,0-1 3-15,0 5-1 0,-1-4-24 16,2-2 26-16,-2 4-19 0,0-2-3 0,3 1 6 16,-3 2-11-16,0-2 1 0,1-2-16 0,-4-1 10 15,3 0-6-15,-2 0-42 0,1-1 25 0,-3-2-41 16,1 0 17-16,1 0-1 0,-3-3-32 15,4 0 1-15,-2-1 5 0,-5-4-64 0,3-1-76 16,-4-1-123-16,-4 0-33 0,0 0 15 16,5 0-49-16</inkml:trace>
  <inkml:trace contextRef="#ctx0" brushRef="#br0" timeOffset="1.0025E6">32306 14921 272 0,'10'-19'320'0,"2"4"-50"0,-5 1-37 15,-1 4-19-15,-3 5-53 0,1-1 2 0,-2 1-15 16,2 1-35-16,-3 2-20 0,-1-1 9 16,2 2-24-16,-1 2 4 0,-1 2-12 0,-1 3-9 15,-1 1 8-15,-3 13-18 0,-1 2 8 16,1-2 2-16,-4 5-6 0,-1 2-13 0,6-1-7 16,-5 1 4-16,0-4 5 0,-1 1-12 0,1-1 6 15,-4 1-17-15,0 1 6 0,0 0 2 16,-2 1-2-16,4 3-7 0,-7 0-4 0,6 5-1 15,-2-2-8-15,-3 2 22 0,2 5-4 16,-2 0-26-16,1 0 7 0,-1 0-4 0,2-1 2 16,2 0 14-16,-1-1-25 0,0-1 0 0,1-4 17 15,2 0 9-15,0-2-11 0,1-3 7 0,0-2 11 16,0 2-17-16,1-4 16 0,1 0-14 16,2-7 12-16,-1-1 4 0,1-1-15 0,2-5 17 15,1-2 18-15,1-1-16 0,2 0 14 0,-4-2-9 16,2 0-25-16,2-2 29 0,-3 2-20 15,2-2 5-15,1 0-14 0,-1 1-24 16,1-3-27-16,0 0-29 0,0 0-36 0,0 0-52 16,0 0 17-16,-9 0-222 0,9 0 29 0,-18-11-98 15,2 5 37-15,0 2-17 0,-2 0 29 0,-5 4 16 16</inkml:trace>
  <inkml:trace contextRef="#ctx0" brushRef="#br0" timeOffset="1.00383E6">26811 17798 290 0,'-16'0'122'0,"5"1"-66"0,-2-1 6 0,1 0-21 15,12 0 26-15,-9 0 13 0,1 0-15 16,0 0-6-16,1 0 27 0,-8 0-11 0,4 0-6 16,0 0 40-16,1 0-20 0,3 0-22 0,1 0 18 15,6 0-23-15,-7 0-8 0,-5-9 5 16,10 8-22-16,0-1 26 0,4-1-25 0,0-1 16 16,10-8-6-16,-1-1 8 0,8 0-24 0,-1-2 16 15,3 0-3-15,2 0-19 0,1-2 22 16,2 1-20-16,-1-1 13 0,3-1-15 0,0-1 22 15,-1 1-8-15,4 0-24 0,-2-1-2 0,3 1 11 16,3-2-9-16,-1 1 6 0,4 0-7 16,0-1 9-16,4 1-9 0,2 0 7 0,4 3-2 15,3-1 0-15,0 0 0 0,0 5-10 0,-2-2 10 16,0 3 5-16,-4 0 5 0,-1 3-5 16,0-2-14-16,-4 0 13 0,0 3-10 0,-1 0 9 15,-1-1-13-15,0 1 7 0,1 0 7 0,0-2-6 16,5 1 3-16,-1 1-2 0,6-5-14 15,1 2 11-15,1-1 4 0,1 1-2 0,1-2-16 16,-1-1 18-16,-2-3-7 0,0 2 10 16,-2 0-23-16,-2-1 7 0,0 0-3 0,-2 2 1 15,-2-2 8-15,2-1-4 0,-3 0-5 0,1 0 2 16,-3 0 6-16,7-4-14 0,4 2 18 16,0 0-10-16,3-1-2 0,0-3-3 0,-1-1 13 15,3 1-13-15,1-1 8 0,-1-1 0 16,-8 0-8-16,0-1 2 0,0 2 7 0,-4 0-2 15,-1 2-13-15,-4 1 7 0,-3 2 1 0,-1 3-8 16,-6 3-3-16,2 0 9 0,-5 4 7 16,2-1-9-16,-4 4 6 0,0 0-9 0,-3 3-8 15,-10 2 4-15,1 0 8 0,4 0-1 16,0 0 3-16,2 0-12 0,19 14 11 0,-17-7 6 16,-1-1-1-16,3 0-5 0,4 0 0 0,-4-1 11 15,7-2-15-15,3 1 2 0,1-2-2 0,3-2 8 16,2 0 0-16,-19 0-8 0,10 0 1 15,38-12 0-15,-24 7 13 0,0-4-4 0,3-2-3 16,3-2-6-16,5 0 18 0,2-1-13 16,0 0 1-16,5-2-10 0,-3 2 13 0,2-4-8 15,-1 3-1-15,-5 0 21 0,0 0 0 0,-2 3-26 16,-1-1 4-16,-5 2 19 0,-3 3-11 16,1-1-10-16,-3 2-4 0,-3 4 6 15,-1-3 6-15,-2 3 7 0,-2 2-1 0,0-2-16 16,0 1 22-16,-1 1-15 0,1 0-4 0,0-1-4 15,0-2 23-15,0 2-15 0,1-1-14 0,1 0 17 16,1 0 16-16,-3 0-20 0,1-2 7 0,1-1 9 16,0-3-28-16,-2-1 13 0,5-1 19 15,-4-2-7-15,7-2-13 0,-3-1 1 16,6-2 0-16,0 1 18 0,-3-1-9 0,5-1 14 16,27-11-3-16,-2 1-20 0,-10 3 4 15,3 2 4-15,-6 2-5 0,1 1-3 0,-7 2 28 16,4 5-12-16,-9-1-5 0,-10 2 4 0,2 3 3 15,-6 2 4-15,-4-1 12 0,-6 1-3 0,-2 3 11 16,1-1 2-16,-8 3 7 0,-4-1-6 16,-1 2-8-16,0 1 28 0,-3-1-13 0,-1 0-17 15,0 0 6-15,-3 2 15 0,2-2-30 0,-3 2-3 16,0 0-11-16,7 0-7 0,-1 2-3 0,-6-4 1 16,-3 2-40-16,-1 0-33 0,-5 0-46 15,0 4-38-15,-2 2 14 0,-12 2-185 16,5 3 26-16,-9-1-191 0,-6-3 30 0,0 5 106 15,-3-8 22-15,-4-1-67 0,22-3 1 16</inkml:trace>
  <inkml:trace contextRef="#ctx0" brushRef="#br0" timeOffset="1.00585E6">23219 15327 272 0,'0'0'113'16,"0"0"-17"-16,0 0-13 0,0-19 33 0,-21 22-32 15,10-3 7-15,-24 9-30 0,10-5 11 16,0 2-2-16,-1-1 4 0,-1 1-11 0,2 1-11 15,-5-3 16-15,2 0 7 0,-1 1-12 0,1-1 3 16,-2 1-6-16,1-2-17 0,-3-2 27 0,3 2-12 16,-2 0 2-16,0-3-15 0,18 0 2 15,-7 0 6-15,-4 0 5 0,1 0 1 0,1 0 10 16,0 0-12-16,2 0 3 0,4 0-2 0,1 0-8 16,6 0 3-16,0 0-6 0,2 0-16 15,7 0 0-15,-8 0-1 0,8 0-7 0,-8 0 8 16,8 0-9-16,0 0-7 0,-6 0 6 15,6 0-7-15,0 0-8 0,-7 0 5 0,7 4 1 16,0 2 3-16,7 12-19 0,-2-1 18 16,1 3-13-16,1 5 7 0,3 3-4 0,-4-5-8 15,1 6 14-15,2 1-4 0,-1 3-3 0,1 0-9 16,-1 1-6-16,0 0 18 0,-1 0-5 16,2 1-12-16,-1-2 22 0,2 3-6 0,-1 2-5 15,0-1-5-15,-1 4 19 0,1 3-12 0,-2 4-5 16,1 3 16-16,0 0-4 0,-2 5-13 15,2-1 13-15,-4 1-3 0,1-6 4 0,-3 4-2 16,2-1 11-16,-1-2-1 0,-1 3-11 0,-2-2 19 16,2 3-3-16,-2-26 6 0,0 17 1 15,0 8-10-15,0 6 9 0,0 2-8 0,-14 66-12 16,12-65-1-16,-4-5 4 0,1-1 6 0,-3-3 7 16,3-1 4-16,-1-2-7 0,-1-2-15 15,2 1 7-15,-9 30 10 0,5-10-1 0,1-3-11 16,0-11-5-16,0 9 9 0,1-9-2 15,1-3-4-15,1-7 9 0,1 3-9 0,0-9-5 16,2-3 5-16,-1 2-10 0,1-8 33 0,0-1-37 16,0 0 10-16,2-18 4 0,0 6 14 15,0 3-22-15,0-4 6 0,0 1-10 16,0-3 18-16,0-1-13 0,0-3 11 0,0 0-26 16,0-3 32-16,9 0-4 0,5 7 12 0,-3-8-8 15,-6-4-23-15,7 2 21 0,3-1-2 0,-1-3 8 16,4 1-6-16,-5-2 5 0,2 0-25 15,24-12 1-15,-14 7 1 0,1-6-4 0,2-1 14 16,-1-2-10-16,3-2 14 0,2 1 5 0,2-3-13 16,3 0-10-16,-1 0 0 0,-1 1-8 15,1-2 19-15,-3 4-19 0,-5 1 14 0,2 1 11 16,-7-2-22-16,1 5 8 0,-6-1-2 0,1 5-11 16,-9 1 10-16,-1 5-15 0,0-3-9 0,-6-1 0 15,-2 1 2-15,2 0-13 0,4 2-16 16,-7 1-13-16,0 0-17 0,-5-1-7 0,4-3-46 15,-3 5 13-15,-10-9-142 0,-6-2 23 16,7-7-192-16,-2-9 3 0,2-8 27 0,-4 2 13 16,8-5 0-16</inkml:trace>
  <inkml:trace contextRef="#ctx0" brushRef="#br0" timeOffset="1.00682E6">23139 15629 229 0,'0'-8'251'0,"0"2"-50"0,0-1-29 0,0-2-7 15,-1 1 5-15,-1 2-23 0,2 6-8 16,0 0-24-16,0-8-6 0,0 1-15 0,0 7-14 16,0-8-11-16,0 8-1 0,0-7-5 0,0 7-18 15,0 0-8-15,2-5 2 0,-1 9-14 16,-1 1 7-16,0 2-1 0,1 15 6 16,-1-10-27-16,0 6 1 0,0 4 7 0,8 23-1 15,-3-22 6-15,-3-4-23 0,2 2 21 0,0-3-5 16,-3 0-11-16,3-3-1 0,5-2 12 15,-4-2-8-15,-1-4-10 0,0 0 8 0,1-1 6 16,-1-1 4-16,-1-3-25 0,0 0 3 0,2 0 21 16,0-2-17-16,-5 0 22 0,0 0-8 15,7 0-3-15,11-15 7 0,-9 3 4 16,0-3-14-16,1 1-6 0,-4-5-6 0,1 1 12 16,-3 3 10-16,1 0 0 0,0 2 8 0,-3 3 10 15,1 4-1-15,-1-3-7 0,-2 4 1 0,0 1-6 16,2 1 5-16,-2-1-10 0,0 4 3 0,0-2-3 15,1 2-17-15,-1 0 6 0,0 0 4 16,0 0-11-16,1 12 5 0,1-6 18 0,-1 1-12 16,5 8-10-16,1-1 9 0,1-2 2 0,1 1-10 15,-1-6 5-15,3 2-10 0,-1-2 1 16,-1-4 4-16,-2-2 4 0,2 1 11 0,-1-1-21 16,-8-1 15-16,6 0-1 0,-6 0 8 15,28-11-13-15,-16 0 6 0,-1-1-16 0,-2-1 22 16,0-1-9-16,1-3 9 0,-2 4-16 0,-4-1 11 15,-3 1-7-15,2 2-9 0,-3 1 13 0,0 10-1 16,0-9-3-16,0 2-11 0,0-1 11 16,0-3-3-16,-13-11-2 0,10 14 3 15,-1 3 3-15,-4-8-13 0,4 7 8 0,0 0-9 16,2 4-18-16,2-3-9 0,0 2-9 0,-3 3-14 16,0-2-25-16,3 4-33 0,0-1 16 15,0 1 7-15,0 3-42 0,0-1-9 0,2 0-19 16,-2 0-94-16,1-1-100 0,2 2 14 0,-2 0 13 15,1-3-53-15</inkml:trace>
  <inkml:trace contextRef="#ctx0" brushRef="#br0" timeOffset="1.00781E6">23753 15645 394 0,'0'0'166'0,"0"0"-4"0,-13 0-13 0,13-12 16 15,0 12-35-15,0 0-31 0,0 0-10 16,0 0-7-16,-28-25 8 0,25 23-3 0,0 0-11 16,2 0-27-16,-1 2 21 0,-1 0-16 0,-1 2-3 15,0-1-30-15,2 2 9 0,-3-1 5 16,1 1 10-16,-5 9-36 0,0 3 15 15,3 0-3-15,0 0-9 0,1 3 1 0,0-1 19 16,3-2-32-16,-1-1 12 0,2-2-2 16,1 0 4-16,-1-4-26 0,1-8 7 0,0 13 20 15,0 1-28-15,14 13 4 0,-5-16 21 0,-4-2-8 16,-3-1 1-16,6-2 11 0,-2-4 10 16,-1 1-8-16,3-2-20 0,-3 0 7 0,4-1 3 15,-1 0-2-15,5 0-10 0,16-14-1 0,-11 4 25 16,-8 0-13-16,5-2 1 0,-4 1 22 0,-1-2-7 15,-2 1 4-15,-1-3 1 0,-3 0 5 16,-3 3-4-16,-1 2-4 0,0 10-10 0,0-11 9 16,0 4 3-16,0-2-3 0,0 2-4 15,-16-11-13-15,10 3-5 0,-5 7 11 0,2 1-3 16,0 2-2-16,2 0-1 0,0 3-6 16,1-1-21-16,6 3-37 0,0 0 1 0,-9 0-14 15,-8 18 7-15,3-5-95 0,1 3-115 0,1-3 20 16,-1 2-154-16,3 1 51 0,1-2 7 0</inkml:trace>
  <inkml:trace contextRef="#ctx0" brushRef="#br0" timeOffset="1.00859E6">23423 16546 226 0,'-7'-4'190'0,"-2"-7"0"15,2-1-22-15,1 4-22 0,-1-4 6 16,1 2-10-16,0 2-15 0,2 3 0 16,-1-2-12-16,3 0-2 0,0 1-18 0,-1 2 0 15,2 0 2-15,-2 0-22 0,0 1-11 16,3-1-20-16,-1 3-5 0,0-2 8 0,0 1-8 16,-1 2-23-16,2 0 16 0,0 0-7 0,0 0-9 15,0 12 11-15,0-6-1 0,2 12 7 0,-2-8-20 16,0 5 11-16,0 2-11 0,10 20 4 15,-3-22-6-15,0 1-12 0,-3-2 5 0,3 1 4 16,1-4-3-16,-3-4 1 0,3 0 2 16,-3-1 7-16,0-2-19 0,3-2 14 0,-3-1 0 15,2-1 3-15,-7 0-9 0,6 0 8 16,4 0-12-16,15-15 0 0,-13 4 18 0,1-1-7 16,-3 3 3-16,-3-4-6 0,2-3 19 15,-3 3-7-15,0 4 16 0,-3 0 2 0,2 5-7 16,-3 0 8-16,-1-1-10 0,1 2 6 0,2 0-18 15,-4 2 3-15,1-2-15 0,-1 1 9 0,0 2-6 16,0 0-12-16,0 0 13 0,0 0-16 16,0 7 16-16,-1-2 3 0,1 0-15 0,0 0 6 15,0 2-7-15,-2-1 10 0,4 1 6 0,-2-2-3 16,0-5-8-16,0 7 7 0,9 13-13 16,-4-12 8-16,1 0-5 0,-2-4 4 0,1 2-3 15,0-3 5-15,2-2 3 0,-4-1 4 0,4-1-15 16,-7 1 10-16,16-9-12 0,-4 0 5 15,1-2 10-15,-4-3-7 0,0-4 2 0,1 1 11 16,-4 1-13-16,2-4 6 0,-6-1 1 16,4 7 10-16,1-5-12 0,-6 6 2 0,-1 1 3 15,0-6 3-15,0 18-3 0,0-11-9 16,0 1-2-16,0 1-1 0,0 3 4 0,0 0 7 16,0 6-22-16,-11-14-20 0,8 10-1 0,2 2-10 15,-3 0-40-15,0 2 1 0,3 0-10 0,-1 2-5 16,-1 0-11-16,2 2 9 0,-1 0-32 15,2 0-36-15,0 2-12 0,3-3-59 0,-3 1-78 16,0 1-40-16,0 0 15 0,1-1 11 0</inkml:trace>
  <inkml:trace contextRef="#ctx0" brushRef="#br0" timeOffset="1.00889E6">23827 16433 227 0,'5'-2'186'0,"-1"2"-66"0,-1-1 24 16,3 1-3-16,-5 0-39 0,1 0 3 0,3 0 13 16,-2 0-5-16,0 1-15 0,0 2-17 15,0 0 10-15,0 1 11 0,-1-1-29 0,1 2 3 16,8 7-2-16,-6-2-6 0,3 3-4 0,-4 2-12 16,0-2 3-16,0 2-5 0,-2-1-4 0,2-3-15 15,0 5 18-15,-3-4-14 0,1-1-10 16,-2 0 8-16,2-4-2 0,2 1-5 0,-4-1-15 15,4 6 7-15,-4-13 1 0,0 11-1 16,0-1 2-16,0-2 1 0,11 5 3 0,-7-8-36 16,-3 1-16-16,2-3-10 0,-2 2-39 0,3-1 7 15,-3 0-127-15,2 1-120 0,-2 0 22 0,-1-2-96 16,1 1 37-16,-1 0 7 0</inkml:trace>
  <inkml:trace contextRef="#ctx0" brushRef="#br0" timeOffset="1.0099E6">23482 17875 272 0,'-3'-5'99'0,"0"2"-14"0,3-2 47 16,-2 1-12-16,1 0 17 0,-1-1-11 0,1 3-35 15,-2-3-1-15,2 2-53 0,0 1 33 16,0-1-30-16,1 0-11 0,-2 1 43 0,1-1-29 15,1 1-30-15,0 2 20 0,0 0-30 0,0 1 19 16,0 3 1-16,3-2 9 0,-2 15-2 0,1 2 19 16,-2-10-34-16,0 9 10 0,0 3-2 15,0 1 4-15,0 3-7 0,12 28-2 16,-9-26 15-16,3-5 2 0,0 1-22 0,-2-4-8 16,3-1-16-16,3-3 28 0,-4-3-28 15,4-2 37-15,-4-1 4 0,-1-7-54 0,0 0 41 16,0-2-5-16,-5 0-13 0,0 0 46 0,20-13-8 15,-12-1-5-15,-3-4-10 0,1 0-17 16,0-6 21-16,-3 1-3 0,5-1-1 0,-4 2 2 16,0-2 24-16,-3 4-13 0,3 5-2 0,-4 10-3 15,0-5-12-15,0 2 19 0,0 1-17 0,0 7 6 16,0-9-3-16,0 9-1 0,0 0 3 16,-3-11-20-16,2 16 9 0,-2 5-18 0,3-1 14 15,-1 8 2-15,1 2-9 0,-3 4 14 16,3-13-4-16,0 3-20 0,0 2 20 0,0 2-10 15,12 15 6-15,-5-21-12 0,-4 0 16 0,4-3 0 16,-4-2-24-16,3-3 20 0,3-1-7 0,-3 0 0 16,-6-2-12-16,8 0 20 0,10-14 3 15,-12 3-2-15,2-2 2 0,-2-6-11 16,0 6-17-16,1-3 28 0,-3-1-2 0,1-2-10 16,-4 2-8-16,0 1 8 0,1-1 11 15,-2 17 4-15,0-10-7 0,0 0 10 0,0 0 0 16,0 2 8-16,0 0-8 0,0-1-9 0,0 3-14 15,-13-4 15-15,12 5-7 0,-1 0 4 0,1 1 4 16,0 1-30-16,-1-1 5 0,1 1-26 16,0 2-1-16,0-3-3 0,-1 3-9 0,1 1-39 15,-2 0-5-15,3 0 9 0,-1 2-56 0,2-2-14 16,-2 3-23-16,2-3-73 0,-1 0-96 16,0 0 19-16,2 0-41 0</inkml:trace>
  <inkml:trace contextRef="#ctx0" brushRef="#br0" timeOffset="1.01053E6">23759 17830 259 0,'4'-1'160'0,"-1"-3"-53"0,0 3-13 16,1 0 13-16,-1-2-4 0,2 1-26 0,-1 1-20 16,-1 1 17-16,4 0 3 0,-5 0-4 0,2 1-4 15,1 4 16-15,-1-3-24 0,0 2-8 16,7 14-6-16,0 0 10 0,-8 1-3 0,6-2-10 15,-1 4-3-15,-4-3 4 0,1 1-17 0,-2-4 2 16,-1 1 12-16,-2-2-13 0,1-7 8 0,-1-4-12 16,2 7-9-16,0-1-3 0,0-9 27 15,-1 4 0-15,-1-4 11 0,2 0-8 0,-2 2 10 16,0-1 4-16,4-4 2 0,-4-7-9 0,-4-2-22 16,8 1 12-16,-4 1 2 0,0-4 1 15,0-2-11-15,0-1 0 0,0-4-11 16,10-18 6-16,-4 16-10 0,-4 2 7 0,5 2-20 15,0 1 14-15,-2 2-10 0,0 1-17 0,-2 5 17 16,1 1 7-16,0 2-13 0,-2 1 5 16,1 3-13-16,2-1 7 0,-4 3 0 0,2 0 3 15,0 0-8-15,-3 1 1 0,0 0 5 16,0 0 3-16,7 0-2 0,2 10-13 16,-6-4 8-16,5 6 4 0,0 1-2 0,-3-4 0 15,-1 0-7-15,-1-2 12 0,0-2-6 0,1 0 0 16,-1-2-3-16,-2 2 8 0,0-4 4 15,1 3-2-15,0-2-3 0,1 3-6 0,-3-5-4 16,1 1 8-16,2-1 10 0,-3 0-18 0,0 0 10 16,0 0 1-16,15-18 9 0,-5 7-22 0,-1-1 1 15,0 0 2-15,5 2 6 0,-2-3 13 16,0 4-15-16,-1-1 8 0,-4 4-20 0,-1 1 11 16,2 1 5-16,-3 1-11 0,1 1 18 15,-1 1-17-15,-3-1 8 0,-2 2 3 0,0 0 4 16,8 0-2-16,-8 0-14 0,13 13-10 15,-9-8 12-15,-2 0 8 0,3 10-2 0,3 0 3 0,-4-1 0 16,-1-1 1-16,0-1-7 0,0 8 2 16,-3-11 11-16,0 1-8 0,0 3-11 0,0-2-5 15,0-2-12-15,0 0-18 0,0-9-32 0,0 9-1 16,0-3-5-16,0-6 10 0,0 8-95 16,5-2-92-16,-8-8 20 0,1-1-178 15,2-2 17-15,-2 0 80 0</inkml:trace>
  <inkml:trace contextRef="#ctx0" brushRef="#br0" timeOffset="1.01178E6">23997 15570 278 0,'19'-2'79'0,"5"-1"15"0,-12 3-28 0,29-10 26 16,-13 3-25-16,-1 0 1 0,-2-1-23 0,3-2 19 16,-1 5-14-16,-1-2-19 0,-2-2-4 15,-1 3 44-15,-1-2-30 0,-4 4 3 0,1-1 3 16,-6 1 3-16,-3 2-11 0,-1-1-8 16,-2 1-3-16,-1 2-27 0,1 0 0 0,-3-2 33 15,0 2-15-15,0-1 25 0,0 1-7 0,-2 0 5 16,2 0-26-16,-4 0 31 0,0 0 1 15,0 0-3-15,9 0-3 0,-9 0 0 0,13 12 1 16,-6 1-2-16,0 1 16 0,0 2 4 0,-2 4-19 16,-1-1-17-16,2 2 14 0,2 4-14 15,-3 0 21-15,-2 0-24 0,3 1 15 0,0-1 8 16,-1 0-17-16,1 4-3 0,-2-5-8 0,1 2 11 16,0-3 2-16,-2 0-15 0,6 0 6 15,1 0-2-15,-5 2-9 0,3 0 7 0,1 0 5 16,-1 0-9-16,3-2-2 0,0 6-9 15,1 0 11-15,-5 3 11 0,4 7-8 0,3 1-15 16,-3 3 14-16,1 0 1 0,-2 1-5 0,0-1 9 16,3-2-21-16,-3-1 3 0,-1-1 16 15,4 1 1-15,0-2-19 0,-4-1 16 0,1 1-15 16,0-2 9-16,-1 0 9 0,5 3 1 0,-4 0-20 16,1 2 14-16,5 2 5 0,-3 0-6 15,2 3 6-15,0 3-18 0,0 0 14 0,2-2 1 16,-2 1-2-16,4-2 3 0,-1 0 3 0,0-2-13 15,-2-3 23-15,1 0-9 0,-2-3-6 16,2 2 8-16,-2 0-16 0,-1-1-1 0,2 3 6 16,5 22 11-16,-5-1-14 0,4-3 17 15,-7-3-9-15,-2-1-2 0,0 0-12 0,-2-2 28 16,1-6-14-16,-1 4-6 0,-3-6 13 16,1-5-13-16,2 0 6 0,-3-4-13 0,0-5-1 15,0 2 2-15,-1-4 6 0,1-2-9 0,-2-5-5 16,1 1 17-16,-4-6-1 0,2-1-23 15,1-4 20-15,-3-1-10 0,-1-12-1 0,0 8-7 16,0 0 13-16,0-1 16 0,0-7-4 0,0 6-9 16,0-6 4-16,0 0 24 0,0 8-33 0,-9 2 1 15,1-7 10-15,-6-1 4 0,4 3-9 0,1-3 13 16,-10 2-4-16,6-1-2 0,-10-3-7 16,-1 6 8-16,1-2-9 0,-2-3 24 15,-7 4-29-15,7-2 0 0,-3 2 16 0,1-1-12 16,1 0-5-16,-3 2 12 0,5-2 0 0,3-2-10 15,0 3 15-15,4-1-19 0,-1-1-9 0,3 0 12 16,7-2 4-16,3 0 12 0,-7 1-27 16,5 1-1-16,3-2 19 0,-1 1-43 0,-3-2-7 15,3 3-31-15,-3-1-17 0,-1 0-27 0,8 1 12 16,-3-1-101-16,4-2-77 0,0 0-114 16,-10-13 8-16,10 1 26 0,6-2 4 0,5-18 17 15,1-9 5-15</inkml:trace>
  <inkml:trace contextRef="#ctx0" brushRef="#br0" timeOffset="1.01219E6">25572 16844 337 0,'1'-2'210'0,"0"1"-9"16,3-2-11-16,-3 1-24 0,2-1-16 0,2 1-37 16,7-6 10-16,-1 1-16 0,3-1-3 0,-1 2-35 15,1-2 0-15,3 1-1 0,-3 1-1 16,-1-2-24-16,1 1 5 0,1-1-4 0,0 2 7 16,-3 0-36-16,-2 2-6 0,-1 0 2 0,-3 2-34 15,-1-1-40-15,1 1 6 0,-6 2-79 16,0 0-84-16,0 0 17 0,2 6-191 0,-3-3 25 15,-3-1-32-15</inkml:trace>
  <inkml:trace contextRef="#ctx0" brushRef="#br0" timeOffset="1.01253E6">25595 17166 222 0,'2'-3'184'0,"1"1"-36"0,2-3 16 0,9 0-3 16,-1-3-35-16,2-2 5 0,-2 0-38 0,4 0-6 15,-2 1 1-15,2-3-9 0,3 3-8 0,-3 0 14 16,0 0-44-16,0-1 26 0,1 1-19 16,0 0 12-16,0 2-8 0,-1-3 3 0,-1 2-1 15,0 2-14-15,-4-2 19 0,-1 3-17 16,-4 2 9-16,2 0-6 0,-4-1-10 0,0 2 2 15,-1 1-13-15,0 0 0 0,0-2-7 16,0 1 14-16,-2 1-17 0,-1 1-8 0,3 0-6 16,-4-2 13-16,2 1-12 0,0 1 22 0,-2 0-13 15,0 0-26-15,0 1-15 0,-2 2-14 0,-5 9-40 16,-4 4 8-16,-7-2-195 0,3 3 21 16,-1 4-170-16,-4-2 65 0,-3 0 11 0,1 2-8 15</inkml:trace>
  <inkml:trace contextRef="#ctx0" brushRef="#br0" timeOffset="1.0219E6">24255 3524 293 0,'0'0'146'15,"0"0"17"-15,0 0-39 0,0 0 32 16,0 0-65-16,0 0 15 0,0 0-30 0,0 0 22 16,0 0-9-16,0-13-4 0,0 13-16 0,0 0 3 15,0 0 6-15,0 0-32 0,0 0 15 16,0 0 19-16,0 0-11 0,0 0-15 0,0 0-13 15,0 0 8-15,11-19 5 0,-11 18-14 16,-1-1 1-16,4 2 2 0,-3 0-40 0,0-1 14 16,0 1-1-16,-2 0-3 0,4 1-11 0,-2 1 15 15,0-1-14-15,0 2 12 0,0-2-7 16,0 4 7-16,0-3-13 0,0 4 8 0,-3-2 4 16,2 1-2-16,0 1 0 0,1 2 7 15,-8 14-13-15,2-6 10 0,2-1-5 0,1-4 2 16,-1 6-13-16,-1-3 14 0,1 0-6 15,-1-1 6-15,-1 3-14 0,1-1 8 0,0-4 0 16,-3 4 9-16,4-5-7 0,0 0 10 0,-3 4-4 16,2-5-6-16,2 0 0 0,-1-1-10 15,2-2 14-15,-2 1 1 0,2-3-7 0,0 3-8 16,2-2-2-16,-4-2 8 0,2 3 12 16,2-2-10-16,-3-1-3 0,2 1 0 0,-1 1-11 15,0-2 12-15,1 3-6 0,-1-4 14 0,2 2-12 16,-1-2-12-16,0 2 2 0,1 0 17 15,-2-1-4-15,1 1-10 0,1-2 14 0,-1 0-4 16,1 0-4-16,-1 1 4 0,1-2 4 0,-2 2-16 16,2-2-19-16,-1-1-5 0,0 4-19 15,1-4-13-15,0 3 7 0,0-3-128 0,0-2-103 16,-2 2-85-16,4-3 24 0,-1 0-41 0,2-4 23 16</inkml:trace>
  <inkml:trace contextRef="#ctx0" brushRef="#br0" timeOffset="1.02321E6">30514 2358 236 0,'0'0'198'0,"0"0"-39"0,0 0-9 16,0 0-17-16,0 0 4 0,0 0-25 0,0 0-15 15,0 0-41-15,0 0 23 0,0 0-18 16,0 0 12-16,13 0-22 0,-13 0 43 0,0 0-20 15,0 0-20-15,0 0-10 0,0 0-5 16,15 13 29-16,-15-13-21 0,20 19 6 0,-18-17-16 16,2 4 6-16,0-4-23 0,-2 3-10 15,10 4 10-15,-4 4 16 0,1 0-7 0,-3 1-1 16,2 2 11-16,-2-3 3 0,0 0-10 16,3 3-2-16,-6-1-21 0,1 0 23 0,5 0-6 15,-3 1 0-15,2-2 0 0,-3-1 7 0,1 3-1 16,2 0-6-16,-3 1 1 0,-2-2 6 15,2-2 7-15,0 4-15 0,-1-1 10 0,-2-2-4 16,2-3-3-16,-1-2-14 0,-3-9-4 16,0 5 14-16,0 3-15 0,0-8-6 0,0 7 2 15,0-7 1-15,0 7 11 0,0-7-13 0,0 6 7 16,0-6-5-16,0 8 12 0,10-1-17 16,-10-5 16-16,0-2-1 0,0 0-18 0,0 0-7 15,0 0-32-15,0 0-33 0,0 0 7 0,-4 4-154 16,-1-6-118-16,1 0 23 0,0-4 23 0,-5-8-62 15,-1-2 30-15,-3-4 34 0,6-3-29 16</inkml:trace>
  <inkml:trace contextRef="#ctx0" brushRef="#br0" timeOffset="1.02809E6">23104 2508 269 0,'0'0'70'0,"0"0"-14"0,0 0 4 16,0 0-6-16,0 0 14 0,0 0-21 0,0 0 14 15,0-12-22-15,0 12 21 0,0 0-21 0,0 0 7 16,-13 0 11-16,-2-21-19 0,17 20 1 0,-4 0-26 15,2-1 6-15,-2 1 2 0,2 1 6 16,0 0-6-16,0-1-3 0,0 2-2 0,0-2-18 16,0 2-2-16,1 0 2 0,0 2-3 15,-1 0 30-15,0 0-11 0,4 0-6 0,-3 3 12 16,8 7-20-16,-1 0 11 0,0 1 1 0,0 1-18 16,-2-2 15-16,1 3-3 0,2-1-1 15,1-1 0-15,1 3-7 0,-2-2 12 0,1 3 0 16,-4-1-2-16,3 1-3 0,0-1-10 0,1 2-3 15,-1 0 19-15,-1-3-5 0,-3-3 0 16,3 1-1-16,-1 0 5 0,-4-4-17 0,-3-2 15 16,3-2 0-16,-1-2 20 0,-1-2 35 15,1-1-1-15,0 1-14 0,-2-2 26 0,2 0-27 16,-2 0-32-16,0 0 11 0,0 0 9 16,4-13-5-16,-4-4 18 0,0-5-47 0,0 2-1 15,2-5 25-15,-2 0 3 0,0 10-27 16,0-7-19-16,0-3 5 0,0-3 23 0,-14-28-4 15,9 29-8-15,-2 2 12 0,0-4-13 0,0 3 5 16,1-4 3-16,-2 2-3 0,-1 0-6 16,2-2 12-16,-1 2-38 0,-1-5 32 0,1-2-9 15,-2-5 3-15,2-1 14 0,3 0-7 16,1 0-20-16,-2-1 1 0,2 3 4 0,2 2-6 16,0 1 4-16,-1 2 7 0,1 1-6 0,2 2-3 15,0 14 2-15,0-8 2 0,0-2-36 0,13-27 25 16,-7 28-14-16,3 2 7 0,3 3-29 15,2-1-4-15,3 3 32 0,4-3-45 0,7 1 17 16,2-3 11-16,4 1-19 0,7-5 11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3:38:54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27683 2324 459 0,'0'0'164'0,"0"0"-13"15,0-13-2-15,0 13-21 0,0 0-4 16,0 0-18-16,0 0 11 0,0 0-2 0,0 0-35 16,0 0-9-16,0 0 22 0,0 0-1 0,0 0-19 15,0 0 21-15,0 0-13 0,0 0 8 0,0 0-29 16,0 0 10-16,0 0 0 0,0 0-28 15,0 0 14-15,0 0-3 0,0 0-3 0,0 0 6 16,0 0-23-16,0 0 7 0,0 0 2 0,0 0-3 16,0 0-17-16,0 0 13 0,0 0-16 15,0 0 5-15,0 0-2 0,0 0 2 0,0 0 9 16,0 0-7-16,0 0 5 0,0 0-15 16,-10 4 7-16,10 1-10 0,-3-1 34 0,2 1-24 15,1-2 15-15,-3 4-7 0,2-1 3 0,-4 9-9 16,3-2-8-16,0-3 13 0,2 1-20 15,-3-5 30-15,3 4-23 0,-2-4-5 0,2 4 6 16,0 3 21-16,0 0-24 0,0 2 15 16,-12 18 7-16,12-21-34 0,-2 3 0 0,2 2 12 15,-2-6 3-15,1 1 7 0,1 8 7 0,0-12-8 16,0 4 0-16,0 5 10 0,0-2-26 0,0 0-8 16,0 0-1-16,0-2 23 0,0 1 2 15,0 3 13-15,0 2-27 0,0-2 16 0,0 3-4 16,0-4-3-16,0 1-5 0,0 0 15 15,-10 16-13-15,10-25 1 0,0 5-1 0,0 1-1 16,0 1 2-16,0 0 12 0,0-3-14 16,0 0-2-16,0-2-1 0,0-1 5 0,0 0-2 15,0 4-3-15,0-1 14 0,0-2-4 16,0 2-2-16,0-4-1 0,0 1-3 0,0-3-2 16,0 0 10-16,0-6 16 0,0 9 6 0,0-3-25 15,0-6-7-15,0 9-2 0,0-2-11 16,0-7 0-16,0 8 22 0,0-8-2 0,0 7-3 15,0-7-10-15,0 7 20 0,0-7-3 0,0 6-3 16,0-6-1-16,0 0-2 0,0 8-30 16,0-8 1-16,0 0-38 0,5 7-2 0,-5-7-33 15,0 0 8-15,8 8-46 0,-7-11-2 16,-1 0-42-16,4 1-59 0,-4-4 21 0,2 0 19 16,5-10-156-16,-4-1-107 0,3-3 29 15,-1-5-15-15,-1 8 27 0,0-4 100 0,2 0 13 16,-4 3-104-16</inkml:trace>
  <inkml:trace contextRef="#ctx0" brushRef="#br0" timeOffset="680.0003">27625 2438 274 0,'-1'-3'233'0,"1"0"-40"0,0 0 18 0,-2-1-38 15,1 0-21-15,1 3-21 0,0-3 13 0,0 2-16 16,0 0-5-16,0-2-11 0,0 3-12 15,0-4-14-15,-1 3 1 0,1 0-7 0,0-1 2 16,0-1 1-16,0 2-3 0,0 2-8 16,0 0 1-16,0 0-11 0,0-7-11 0,0 7-6 15,0-7 7-15,0 7-2 0,0-8 0 0,11-2-25 16,0 2 15-16,-2 0-17 0,-4 3-3 16,-1-1-6-16,2 2 24 0,-2 1-18 0,2 0 19 0,-1-2-16 15,0 3-7-15,12-4-3 0,-8 0 10 16,0 3-17-16,0-3-4 0,-2 5 7 0,-1-1 1 15,-1 2 4-15,3 0-8 0,-3-1-8 16,-5 1 21-16,0 0-23 0,10 0 18 16,-4 0-6-16,1 0-13 0,-7 0 18 0,10 0-8 15,8 10-14-15,-4-4 8 0,-3-3-8 0,-2 1 6 16,-2-2 10-16,0 0-1 0,0 0 5 16,0 0 5-16,-3-1 26 0,0 0 5 0,2-1 4 15,1 2-24-15,-3-1-10 0,2-1-3 16,-1 1 19-16,2-1 3 0,-1 0 14 0,-2 0 15 15,-4 0-53-15,0 0 25 0,7 0-9 0,-1 0-6 16,1 0-1-16,-7 0 21 0,9 0 17 0,-2 0-10 16,4-11-5-16,-7 8-3 0,0 3-9 15,1-3 4-15,-1 2-3 0,-2-2 2 0,2 1 17 16,-1 0-5-16,-1 0-32 0,2 0-1 16,-1-2 14-16,-1 3-3 0,1-1-2 0,-1-1-14 15,1 2-1-15,-3-2-50 0,1 1 13 0,0 0-22 16,1 0-46-16,-2 1-22 0,0 1-30 15,0 0-11-15,0 0-33 0,-7-5 18 0,5 5-76 16,-1 1-65-16,-2-1-111 0,1 0 31 0,-1 2-26 16,1-2 27-16,0 1 18 0,2 1 38 15</inkml:trace>
  <inkml:trace contextRef="#ctx0" brushRef="#br0" timeOffset="1428.0659">27739 2660 326 0,'0'2'221'0,"0"0"-12"0,-3-2-35 0,3 2 11 15,0 1-25-15,-2-3 5 0,3 0-35 0,-2 0-6 16,1 1-23-16,0 0 21 0,0-2-13 16,-3 2-6-16,2-1-24 0,1 2 2 0,0-4 1 15,1 1 2-15,-2 1-16 0,2-1-4 0,-1-2-23 16,3 2 3-16,-3-1 0 0,1-1 2 0,1 0-13 15,0 1 13-15,-2-1-3 0,2 0 10 16,0 0-21-16,-1 1-3 0,0-2-1 16,2 1-11-16,-1-2 3 0,1 2 8 0,0-2-15 15,-1 2 7-15,1 1 12 0,-1-2-23 16,3 1 11-16,-2-2-9 0,1 3-5 0,-3-1 3 16,3 0-2-16,-3 2 4 0,2-1-16 0,-1 1 23 15,1 0-13-15,1 1-11 0,-1-3 5 0,-1 2 7 16,3 1-2-16,-3 0-12 0,-2 0 23 15,0 0-14-15,0 0 0 0,0 0 19 0,8 0-24 16,-8 0 7-16,8 0-1 0,-1 0 17 16,5 10-11-16,-7-8-7 0,-1 0 17 0,1-1-7 15,1 1-12-15,1-2 13 0,-2 1 9 0,1 3-22 16,-1-4 15-16,2 1 2 0,-2-1-15 16,1 1 6-16,-6-1-5 0,0 0 4 0,7 0 3 15,2 0 22-15,-2 0-17 0,0 0-3 16,-1 0 29-16,16-12-6 0,-12 12-39 0,5-6 18 15,-7 5 13-15,0-4 9 0,-3 3-4 0,-1 1-6 16,1-4 20-16,-3 5 7 0,1-2-23 0,-1-1 1 16,0 1 6-16,3 0-11 0,-4 0 12 15,2 1 10-15,-2 0-17 0,2-2-7 0,-2 2-15 16,0-1-14-16,3 1 15 0,-4-3-8 16,0 3 11-16,2-1-4 0,0-1-29 0,-1 1 21 15,0 2-48-15,2-2-7 0,-2 2-15 0,0-3-27 16,-1 2-17-16,0 1-20 0,0 0-19 0,-1-2 13 15,2 4-83-15,-1-4-86 0,2 4 24 16,-2 0 22-16,1 1-107 0,-1 0 23 0,0 0 7 16,2 0 9-16,-3 2 4 0</inkml:trace>
  <inkml:trace contextRef="#ctx0" brushRef="#br0" timeOffset="2091.8822">27593 3432 310 0,'0'-1'239'0,"-1"1"-25"0,-1-2 1 0,2 2-13 15,0 0-21-15,0-1-24 0,0 1-1 16,0-1-25-16,-1 1-7 0,1 0 5 0,1 0-24 16,-2 1-9-16,1-1-1 0,0-1-9 0,0 0 5 15,0 1-18-15,1 0-9 0,-1-2 24 16,3 1-32-16,0-1 8 0,1-1-12 0,-1-1 9 16,1 3-8-16,9-9-9 0,-2 3 16 15,1-1-18-15,1-1 27 0,1 0-17 0,1 0-10 16,1-3-1-16,-3 1-8 0,3 2 10 15,0-1 8-15,0-3 1 0,2 1-32 0,-2 2 1 16,0-3 5-16,0 1-1 0,0-1-16 0,-2 5 18 16,1-3 10-16,-2 3-11 0,2-2-7 15,-2 2 10-15,5-2 13 0,-5 1 8 0,-2 4-44 16,1-2 43-16,-3 1-5 0,-3 4-36 0,2-3 7 16,-3 0-2-16,-1 2-10 0,1 0-12 0,-4 1 12 15,4 2 34-15,-2-3-41 0,0 0 9 16,0 0-7-16,0 2-4 0,-1 1 14 0,1-1-11 15,-3-1-4-15,1 2-24 0,2-4-41 0,-3 4-39 16,0-3-49-16,0 3 16 0,0-3-231 16,0 3 29-16,0 0 29 0,0 0-98 0,-11-1 58 15,5 1 24-15,0 3-36 0,-10 5 26 16,0 5 2-16</inkml:trace>
  <inkml:trace contextRef="#ctx0" brushRef="#br0" timeOffset="2606.1764">27685 3570 354 0,'-2'0'266'15,"2"-2"-29"-15,0 2-25 0,-2 0-25 0,2-1 16 16,2 0-44-16,-1-2 6 0,1 0-29 16,1-1-8-16,1 0-24 0,7-6 16 0,-3 3-27 15,2-2-2-15,2-4-2 0,0 2-13 0,-2-2 18 16,6 1 4-16,-4-2-35 0,2 2-3 15,1-5-11-15,-1 1-1 0,3-1 29 0,6 2-37 16,-5-1-11-16,1-1 14 0,2-2-1 16,-1 5-11-16,0-4 22 0,0 4-36 0,1-1 30 15,-1-1-18-15,1 3-2 0,-6 1 7 0,2 1 3 16,-2 0-24-16,-3 3 28 0,-3 2-17 0,2-3 4 16,-3 4 16-16,-2-1 6 0,-1 1-25 15,-1 4 6-15,-1 0 31 0,1-2-41 0,-4 0 14 16,4 0 1-16,-2 3-3 0,-1-1 9 0,2 0-33 15,-2 0 32-15,0 0-23 0,-1 1-6 16,0 0-16-16,0 0 4 0,0 0-28 0,0 0 15 16,0 0-36-16,0 0-26 0,0 0-26 0,0 0-41 15,0 0-10-15,0 0 14 0,0 0-162 0,0 0-95 16,-6-12-17-16,0 12 29 0,2-3 24 16,-1 0 25-16,-7-2 21 0,1-1 0 0</inkml:trace>
  <inkml:trace contextRef="#ctx0" brushRef="#br0" timeOffset="7743.1652">17993 4265 645 0,'0'0'252'0,"0"0"-35"0,0 0-10 16,0 0-23-16,-13 0-5 0,13 0-29 15,0 0-11-15,0 0-8 0,0 0-14 0,0 13-25 16,0-13-3-16,0 0-15 0,0 0-15 0,0 0 15 15,0 0-23-15,0 0 7 0,0 0-8 16,0 0-22-16,0 13 11 0,-18 5-4 0,21-12-2 16,-3-2 13-16,6 11-22 0,-2-1 12 15,1 3 14-15,-1 0-1 0,-1 1-19 0,3-1-3 16,-2 2-11-16,2 2 24 0,-3-1 11 0,-3 1-27 16,3-2 11-16,0 3 13 0,0-2-11 15,1 1-5-15,-2-3 7 0,2-1-14 0,-4 2 18 16,0-11-35-16,0 2 24 0,0-1-27 15,0 3 4-15,0-3 27 0,0 0-26 0,0-2 30 16,0-2-16-16,0-5-3 0,0 7 5 0,0-7 18 16,0 7 12-16,0-7-7 0,0 6 23 15,0-6-3-15,0 0 34 0,0 7-16 0,0-7-18 16,0 0-4-16,0 6-21 0,-3-8 17 16,1 0-2-16,-2-4-1 0,-5-9-27 0,1-2 17 15,3-3-9-15,-1-1-8 0,-1-5-8 0,1 1-1 16,0-4 5-16,2 4-19 0,0 0 0 0,0-3 12 15,0 2-3-15,3 1 4 0,-3 0-13 16,3 0 8-16,1-2-23 0,0 4 13 0,0 11 5 16,0-5 11-16,0 0-44 0,0-3 29 15,0 1-8-15,13-17 11 0,-9 17-10 0,3 3-4 16,-1-1 10-16,1 3 0 0,2 0-1 16,0 5-6-16,0-2-13 0,1-1 12 0,-1 4 14 15,5 1-17-15,-5 3 1 0,5 3-2 0,-6 1 11 16,7-3-6-16,-7 3-11 0,2 0-2 0,18 13 10 15,-12-4 2-15,0 1-3 0,-2 2 0 16,0 1-10-16,-1 2 22 0,1 3-14 16,-4 0 6-16,-1 1-3 0,1-2-13 0,-1-1 23 15,-1 3-13-15,-4-2 9 0,2-3-11 0,-2 4 3 16,-1-2 15-16,-2-4-4 0,0 1-26 16,-1-6 21-16,0-7 2 0,0 7-5 0,0-7 20 15,0 8 3-15,0-8-8 0,0 7 12 0,0-7-7 16,0 8 20-16,0-8-4 0,0 0-14 15,0 0 16-15,0 6-3 0,-8-1-8 0,7-7-30 16,-2-3 17-16,0-2 5 0,-1-6-2 0,-4-5-8 16,6-2 2-16,-2 3 12 0,3-1-32 15,1 1 23-15,0 2-13 0,0 15 13 16,0-16-9-16,0 1 14 0,0 3-20 0,0 0-4 16,0 5 11-16,0-1 0 0,13-6-3 15,-11 7-8-15,8-2 9 0,-2-1-6 0,0-3 1 16,-1 8-5-16,2 1-13 0,-1 3 4 0,0-1 15 15,-8 2-5-15,7 0 10 0,7 0-10 16,16 13 8-16,-12-7-11 0,-3 3 13 0,-1 0 0 16,-1 2-2-16,0 1-2 0,-3 3 6 0,3-2-18 15,-3 2 19-15,-2 1-28 0,4 2 19 16,-4 1-6-16,-2 0 5 0,3 0 16 16,-5 6 5-16,-4-7-11 0,5 2-1 0,-1-1-10 15,-1-1 18-15,-1 2-8 0,1-2 9 0,-2-2-13 16,-1 5 14-16,0-9-11 0,0-2 1 15,0 1-5-15,1-3 6 0,-1 1 0 0,0-1-14 16,0-8-10-16,0 7-17 0,0-7-18 0,0 8 3 16,0-2-52-16,0-6-15 0,0 8-8 15,0-8-7-15,0 7-28 0,0-7-34 0,0 0 18 16,-10 8-93-16,9-10-58 0,-2-3-72 16,1-2-44-16,2 0 31 0,-2-11 26 0,1 1 25 15,1 3 23-15,0 4 3 0,0-4 4 16</inkml:trace>
  <inkml:trace contextRef="#ctx0" brushRef="#br0" timeOffset="8024.7836">18557 4407 461 0,'1'-7'316'0,"0"-1"-56"0,-1 4-21 0,1-2-11 16,-1 2-7-16,2-1-12 0,-2 2-36 15,1 0 35-15,-1 1-56 0,0 0 32 0,3-1-25 16,-3 2-54-16,0-1 4 0,2 2-23 16,0-3-19-16,-1 4 24 0,0 1-27 0,3 1-1 15,-1 2-6-15,7 5 2 0,-3 5 4 0,1-2-7 16,1-1 14-16,1 5-9 0,-1-1-5 0,-5-1-13 15,4 0-3-15,1 2-3 0,-3-1-5 16,-2-1-6-16,4 1 2 0,-2-1 13 16,-1-5-2-16,0 5-28 0,2-3 24 0,-2-1-25 15,-3-1 13-15,2-2-4 0,1-3-3 16,-5 1-25-16,4-4-23 0,-3 2 4 0,-1 0-28 16,0 0-23-16,0-1-15 0,0-3-25 0,0 0-43 15,0 0-30-15,-12 1 18 0,8-4-191 16,-7-6-66-16,6 1 46 0,-13-9 24 0,7 0-22 15,-2-5 17-15,4-1 13 0,-4 2-13 0</inkml:trace>
  <inkml:trace contextRef="#ctx0" brushRef="#br0" timeOffset="8163.1674">18536 4303 398 0,'-2'-9'267'0,"-2"3"-41"16,1 0-34-16,0 2-12 0,1-1-2 15,1 2-21-15,0 0-20 0,-1 1-2 0,4-2-41 16,-4 2-38-16,1 0-26 0,1 0-42 15,0 1 0-15,0 1-152 0,0 0-165 0,0 0-11 16,0 0 18-16,0 0-17 0</inkml:trace>
  <inkml:trace contextRef="#ctx0" brushRef="#br0" timeOffset="8736.3982">18743 4320 577 0,'4'3'297'0,"0"-3"-31"0,1 0-30 16,-1 3-36-16,0-1-10 0,1 2-43 0,1-2-4 15,-3 3-29-15,7 7-13 0,-1 2-2 16,1 0 2-16,-5-1-30 0,-1 4 9 0,-1-5-21 15,3 3-3-15,-4-3-13 0,0 0 9 0,1-2-14 16,-1-1-1-16,-1 1 0 0,-1-4-5 16,2 2 3-16,-2-4-11 0,0 0 8 0,2 1 3 15,-2 1-19-15,0-2 12 0,0-1 15 0,0 0 8 16,0 0 25-16,0-2-17 0,0-1-9 16,0 0 0-16,0-1 6 0,0-2-15 0,0-3-1 15,0-3-11-15,4-6 17 0,-4 5 12 16,9-15 0-16,-1 10 6 0,-3-1-6 0,-1 5-6 15,-2 3-24-15,3 0-7 0,-1 2 15 0,-1 1-14 16,1-2-3-16,0 2-2 0,0 3-2 16,2 0-1-16,0 2 14 0,-1 0-13 0,-5 0-11 15,12 0 3-15,16 10-12 0,-13 0 14 0,-1-2 2 16,1-1-8-16,2 6 6 0,-5-1 8 16,2 3-16-16,0 0-4 0,-7-2 12 0,1 0-2 15,5-1 0-15,-7 1 1 0,1 0 0 0,-1-1-2 16,-1-3-2-16,-1-2-14 0,0-1 18 15,0 1 8-15,-2 0-2 0,1-3-2 0,-1 0-7 16,1-1-1-16,-2 0-21 0,1 2-37 0,0-3-11 16,-1 2-39-16,-1-2-49 0,2 1-28 15,0-2 19-15,-2-1-247 0,0 0-25 16,0 0 12-16,0 0 28 0,0 0-15 0,10-12 25 16,-3-1 61-16,3 0 8 0</inkml:trace>
  <inkml:trace contextRef="#ctx0" brushRef="#br0" timeOffset="10202.4921">17864 5503 403 0,'16'-15'341'15,"-16"15"-43"-15,0 0-37 0,0 0-27 0,0 0 19 16,0-12-42-16,0 12-33 0,12 0-4 16,-12 0 3-16,19-17-52 0,-18 17-11 0,1-2-10 15,-1 2-13-15,1 2-14 0,1 0 17 16,0 0-35-16,-2 2 11 0,4 2 2 0,4 7-32 16,-1-1 1-16,-2 6 16 0,0-2-32 0,3 3 1 15,0 1 5-15,-1-2-9 0,1 2 10 16,1-1-16-16,-2-1 2 0,0 1-9 0,-2-2 37 15,4-1-37-15,-1 1 24 0,-4-4-13 0,3-1-3 16,1 1-15-16,-4-5 2 0,0-1-6 16,-1-4 42-16,1 1-34 0,-1 0 19 0,2-1-8 15,-2-1 4-15,0 0-5 0,-4-2-10 0,0 0 38 16,0 0-13-16,24-15 14 0,-15 0-15 16,-2 0-8-16,-1-4 18 0,1 0-6 15,-1-2 44-15,0 5-28 0,-3-2 31 0,2-1-14 16,-5 6 10-16,2-2-9 0,0 5 9 0,-1 0 6 15,2 4-11-15,-3 2-14 0,0-3-17 0,1 4 5 16,-1 1 0-16,2 0-9 0,-2-1-15 16,0 2 3-16,0 1 0 0,0 0-10 0,0 0-4 15,0 0 8-15,0 0-4 0,7 10 0 0,-5-3-9 16,2-4-2-16,2 10 13 0,4 1-9 16,-2-8-12-16,3 5-19 0,-1 0 26 15,1-5 5-15,2 2-32 0,1 0 6 0,-4-5 26 16,1-2-11-16,-11-1 3 0,11 0-21 0,2 0 5 15,5 0 22-15,15-9-8 0,-16 2 2 0,-2 0-17 16,-2-2 14-16,-2 0 11 0,-4 2-9 0,2-3 4 16,0 0-5-16,-2-1 8 0,-3-3 27 15,1 4 5-15,-4 4-2 0,-1 6-28 0,0-9 22 16,0 2-5-16,0 0-5 0,0 1 2 16,-11-6-14-16,2 0 1 0,0 1-2 0,3 3-10 15,-1 1-5-15,-3-2-19 0,1 5-28 0,5-1 6 16,-1 2-37-16,1 0-44 0,-2 0-43 0,3 2-9 15,2-1-11-15,1 2-25 0,0 0 6 16,0 0 20-16,0 0-139 0,0 0-53 0,-5 13 29 16,6-11 29-16,3 0-70 0,0 2 17 15,1 0 25-15,0-1 22 0,8 9 17 0,1-4 3 16</inkml:trace>
  <inkml:trace contextRef="#ctx0" brushRef="#br0" timeOffset="10442.5856">18587 5592 348 0,'4'4'298'15,"3"1"-20"-15,-5-2-30 0,1 2-10 0,-2-1 5 16,2 1-17-16,-1 0-15 0,0 1 10 0,-2 1-35 16,1 0 7-16,-1 13-21 0,0-11-19 15,0 7-17-15,0 5-15 0,-17 21 30 0,13-18-38 16,-2-3 9-16,1-2-36 0,0 0-8 0,5-6-9 16,0 1-7-16,-3-3-6 0,1 3-7 15,0-2-4-15,0-1-5 0,0-4-47 0,2-7-24 16,0 0-3-16,0 9-21 0,0-3-27 0,0-6-5 15,0 0-26-15,0 7-27 0,0-7-45 0,-4 7 16 16,6-11-125-16,-1 1 25 0,-1-4-179 16,4-11 20-16,-4 8 22 0,5-32 27 15,-5 15 12-15,5-2 66 0</inkml:trace>
  <inkml:trace contextRef="#ctx0" brushRef="#br0" timeOffset="11052.7657">18775 5342 374 0,'3'-10'382'0,"-1"2"-56"0,0 2-43 0,0 1-39 16,0 2 17-16,0 0-55 0,-2 0-18 0,1 2-11 15,2-1-22-15,0 2-14 0,-1 2-30 16,2 2 10-16,11 5 7 0,-3 1-28 16,-1 3-10-16,1 1 7 0,-2-1-16 0,3 0 3 15,-3 4-3-15,3-3-25 0,-3 4 6 0,-1-1-18 16,-1-2-4-16,2 0-4 0,-2-1 16 15,-1 1-21-15,1-2-7 0,-4-2-19 0,0-4 14 16,-2-3-2-16,1 3 41 0,-2-3-6 0,0-1-4 16,1 0 3-16,-1 0 15 0,0-1 14 15,-1 0 1-15,1-2 21 0,-1 0-15 0,-1-2 1 16,1 1-5-16,0-3-16 0,0 1-18 0,0-4-8 16,0-13 15-16,0 10-28 0,0-5 10 15,10-20-9-15,-2 12-17 0,-2 2 22 16,2 2-6-16,2 2-10 0,-1 3-14 0,0-1 16 15,4 5-2-15,-3-2-1 0,4 3-1 0,2 1 0 16,-2 0-14-16,1 1 1 0,0 2-8 0,-1 4-2 16,-14 1 18-16,9 0-32 0,2 0 20 15,14 10 15-15,-10-1-1 0,-3 1-9 0,-2 0-1 16,2 1 6-16,-5 3-12 0,-1-1 8 16,-1-1-10-16,-3 5 12 0,-2-6 6 0,0-3-6 15,0 5-8-15,0 3-3 0,-13 17 14 0,4-17-14 16,-3 0 23-16,1-3-21 0,-4 1 9 15,2-1 1-15,0-2 1 0,-4 0-18 0,-1-1 10 16,2-2 8-16,0-3-7 0,4 1 3 0,1-2-11 16,2-2 15-16,1-1-12 0,2 1 18 15,6-2-19-15,0 0 7 0,-7 0 3 0,7 0 1 16,-8 0-16-16,8 0 21 0,0 0-14 16,-7 0-15-16,7 0 3 0,-13 10-46 0,11-10-10 15,0 0-4-15,2 0 6 0,0 0-119 0,0 0-41 16,0 0-44-16,-16-10 26 0,12 7-276 0,1 0 39 15,-6-6 36-15,3-1 32 0,2 1 29 16,-1-6 27-16,1-1 23 0,2 0 19 0,2 3 13 16,0-6 8-16</inkml:trace>
  <inkml:trace contextRef="#ctx0" brushRef="#br0" timeOffset="12385.4878">21217 3759 317 0,'0'0'285'0,"0"0"-31"0,0 0-26 16,0 0-26-16,0 0-2 0,0-14-28 0,0 14-27 15,0 0-10-15,0 0-8 0,0 0-11 0,0 0-18 16,0 0-28-16,0 0 16 0,0 0-12 15,0 0 0-15,0 0-1 0,0 0-22 0,0 0-1 16,-20 6 20-16,24 10-15 0,2 1-2 16,-4 0 18-16,2 3-14 0,0 0 13 0,-1-1 8 15,-1 0-12-15,1 2 0 0,1-5-23 0,0 3 15 16,-1 3 14-16,0-4-29 0,-2 0 14 16,-1 2 16-16,3-3-20 0,-1-4 12 0,1-1-9 15,0 4 8-15,-2-3-6 0,1-4-6 16,-2 1 9-16,2-3-14 0,-1-1-13 0,-1 1 10 15,0-7 4-15,0 0-17 0,0 6 16 16,0-6-25-16,0 7-8 0,0-7 13 0,0 7 3 16,0-7-17-16,0 7-10 0,0-7 0 0,0 0-44 15,0 7-53-15,0-7-17 0,0 7-13 0,0-7-11 16,0 6-32-16,0-6-38 0,-6 10 18 16,0-8-143-16,2-2-99 0,1 2 30 0,-4-2 28 15,4 1 2-15,-1 0 16 0,0 1 19 16,-1 0 5-16</inkml:trace>
  <inkml:trace contextRef="#ctx0" brushRef="#br0" timeOffset="12707.6856">21017 4350 480 0,'-8'7'200'0,"1"0"8"0,4-4-24 16,-3 3-24-16,0-4 26 0,4 1-7 0,-1 1 3 15,2-4-34-15,-3 2-15 0,3 0-18 16,1 1 1-16,0-2-10 0,0 1-11 0,2 0 19 15,3-1 0-15,3 0-7 0,-2-2-34 16,14-4 7-16,-9 5-4 0,25-5-9 0,-13-2-7 16,5-1 20-16,1 2-22 0,-4-1-4 0,3-2-9 15,0 1 16-15,1 0-19 0,1-1 9 0,-1 2-24 16,2 0 13-16,-3-1-2 0,-1 1-8 16,2 1 19-16,1 0-23 0,-1 2-18 0,-7-3 48 15,1 2-51-15,-3 2 20 0,-3-1 16 16,-3 2-18-16,-4-1 23 0,-2 0-13 0,-1 3 1 15,-1-1-28-15,-3-1-40 0,1 2-43 0,-1 0-13 16,-1-2-36-16,1 2-39 0,-3 0-17 16,0 0 16-16,-3 2-212 0,1 0 28 0,-2-1 27 15,-1 2-58-15,0 0 16 0,-9 4 26 0,0-1 16 16,0 0-2-16</inkml:trace>
  <inkml:trace contextRef="#ctx0" brushRef="#br0" timeOffset="13269.5381">21420 4430 507 0,'-3'2'310'0,"3"-2"-30"0,0 0-48 0,3 0-11 16,-3 0-21-16,3 0-16 0,0 0 19 0,0 0-49 15,1-3 16-15,1 2-38 0,2 1-27 16,-3-1-15-16,3-1 24 0,1 0-15 0,-2 2-21 15,2 0-5-15,4 0-13 0,0 0-11 16,14 15-12-16,-18-13 5 0,3 8-19 0,-1 0 3 16,-5 0 7-16,2 4 1 0,-6-3 15 0,1 9 9 15,-2-12-4-15,0 8-21 0,-12 18 15 16,4-13-2-16,-3 0-18 0,-1 2 10 0,2-2 4 16,-4 2 3-16,-1-4-2 0,1 0 0 15,-1 2-24-15,0-7 16 0,2 3-11 0,2 2 18 16,-5-5-30-16,6-5 10 0,1 5 0 15,4-4-17-15,-1-4-5 0,3 1 23 0,1-1 4 16,0-3-4-16,1 1-6 0,0-1-8 0,1 0-2 16,0-3 42-16,0 0-19 0,0 0 5 15,25 12-17-15,-13-10 20 0,-2-2-16 0,5 0 22 16,23-11 6-16,-17 5-13 0,2-1 11 0,3 4-35 16,-1-6 15-16,2 2-9 0,-1-3-1 15,2 2 2-15,-6 2 9 0,5-2-15 0,-4 2 11 16,-3 1 6-16,-1-1-11 0,-1 2 6 0,-5-2-22 15,1 4 31-15,-6 1-15 0,-1-1-10 0,1-1-2 16,-3 2-11-16,-1 0 22 0,0-1-5 16,-3 1-5-16,0-1 10 0,2 2-17 0,2-1-4 15,-4 1 12-15,1-2-4 0,-1-1-46 16,5 3 4-16,-5-1-66 0,2 1-15 0,-3-1-35 16,0 1-41-16,1-2 19 0,-1 2-222 0,0 0-107 15,0 0 39-15,0-13 31 0,14-14 29 16,-10 12 28-16,5-5 25 0,0-2 25 0,0-3 13 15,5 1 3-15</inkml:trace>
  <inkml:trace contextRef="#ctx0" brushRef="#br0" timeOffset="14216.9595">22916 3429 389 0,'2'-2'272'0,"0"-1"-30"0,-2 0-20 16,3 0-2-16,-2 1-20 0,0-1-28 0,-1 1-13 15,2 0-16-15,1 0-7 0,-3-1-8 0,0 1-24 16,3 2-11-16,-2-1-21 0,-1-1-6 0,0 2 0 15,1-1 3-15,-2 1-13 0,1 1 3 16,0 1 10-16,-1 0-26 0,-2 4 4 0,0-2 0 16,-8 9-16-16,2-1-4 0,-3 2 5 0,1 1 22 15,-1 2-8-15,-1-3-11 0,1 5-6 16,-2-1 23-16,0-1-33 0,1 4 19 0,-3-2 10 16,4 0-27-16,-6-1-2 0,4-1 5 0,2 0 9 15,0-4 1-15,1 2-7 0,0-3-24 16,2 1-6-16,2-4 30 0,-1-2-14 0,4 0-11 15,0-3 0-15,0-1 1 0,3 2-12 16,0-2 16-16,0 2 7 0,1-5 19 0,0 0-15 16,0 0 17-16,0 5-13 0,13 6 5 0,-7-10-4 15,9 8-17-15,-3-6 15 0,2-2-18 0,-3 2 10 16,8-2 4-16,-6 1-1 0,6-1 16 16,-6 3-22-16,1-3 3 0,3 1-6 0,-2-1 18 15,-3 2-26-15,-1-1 15 0,-2 0-14 0,-2 0-14 16,0 0 30-16,-2 0-9 0,2 1 21 15,-2-2-40-15,-1 4 2 0,3 7 47 0,-3-4-53 16,-1 3 46-16,4 3-21 0,-7-7-14 16,0 3 0-16,-12 18-1 0,3-9 13 0,0-1-10 15,-3 5 25-15,2-1-14 0,-4 1-11 16,0-3-4-16,-1 2-12 0,-5 0 18 0,1 0-2 16,1 1 4-16,-3 1-5 0,0 0 14 0,1-2-2 15,-1 1-1-15,2-4-11 0,4 0 8 16,-2 2-14-16,4-3 8 0,-1 3 9 0,5-6 13 15,2 2-26-15,0 0-11 0,5-1 17 0,-1-4 8 16,3-12 13-16,0 9-23 0,13 16 15 16,-3-15 13-16,3-4-6 0,2 0-1 0,3-3 25 15,-12-3 9-15,9 0-15 0,4 0 0 0,2 0 3 16,24-12-18-16,-20 7 13 0,0 0 5 16,-1-3-6-16,3 4 1 0,-1-4-19 0,-1 2 14 15,1-1-18-15,-3-3 16 0,-1 4-23 0,-4 2 26 16,3-3-2-16,-5 3-14 0,0 0-4 0,-7 2-11 15,0-2-16-15,0 3 1 0,-3 0-53 16,-2-1-43-16,0 2-19 0,-3 0-38 0,-1 0-53 16,0 0 20-16,-2 0-257 0,-3 2-21 15,-2-1 33-15,-9 4 31 0,0 0 35 0,0 4 19 16,-7 2 41-16,1-1 2 0,-2 4-16 16</inkml:trace>
  <inkml:trace contextRef="#ctx0" brushRef="#br0" timeOffset="14569.6803">22631 4828 526 0,'-2'4'385'0,"0"-2"-92"16,2 3 13-16,0-2-71 0,-1-1-31 0,1 1 16 15,-1-1-25-15,1 1-21 0,0-1 6 0,-2 3-14 16,2-3-19-16,0 3-10 0,2 1-14 0,-2-1-17 15,0-5-18-15,0 7 14 0,0 0-22 16,0 5-8-16,0 2 15 0,0 0 9 16,0-3-18-16,0 4-9 0,0 1-8 0,10 17-6 15,-10-26-11-15,0 3-3 0,0 1-5 0,0 3 16 16,0-2-14-16,0 1-19 0,0-2 21 16,0 1-10-16,0-4-3 0,0-2-47 0,0 1 13 15,0-7-24-15,0 7-25 0,0-7-22 16,0 8 3-16,0-8-12 0,0 0-22 0,-10 13-37 15,7-16-50-15,0 3-13 0,1-1 19 16,0-2-124-16,-7-8-77 0,0-2-19 0,-1-2 27 0,2-3 34 16,-2-3 26-16,2-4 16 0,2 4-8 15</inkml:trace>
  <inkml:trace contextRef="#ctx0" brushRef="#br0" timeOffset="14750.3672">22589 4789 357 0,'4'-5'294'0,"4"-6"-33"16,-3 4-27-16,1 0-15 0,-1 2-18 0,9-7-37 15,-2 2-18-15,-1-2-1 0,1 1-35 16,-2 0-23-16,3 2-27 0,-3-2-33 0,-4 3-41 16,6 1 1-16,-3 3-119 0,-3-1-41 15,-2-1-106-15,1 0-75 0,0 4 19 0,-2 2 11 16,-1-2 3-16</inkml:trace>
  <inkml:trace contextRef="#ctx0" brushRef="#br0" timeOffset="14984.1384">22760 4755 261 0,'0'5'299'0,"2"1"-24"16,-2-5-25-16,1 4 0 0,0-3 12 0,-1 1-45 15,3-2-22-15,-1-1-9 0,5 1-33 16,-5 0-20-16,5-1-10 0,-1-1-19 0,-1-1-14 16,3 2-9-16,2 0-32 0,14-11-25 15,-15 6-36-15,0 3-30 0,-2-2-26 0,0 2-46 16,-2 1 11-16,-1 0-126 0,0-1-63 0,-1 2-74 16,-3 0 3-16,0 0 21 0,0 0 0 15,0 0-1-15</inkml:trace>
  <inkml:trace contextRef="#ctx0" brushRef="#br0" timeOffset="15177.9603">22818 4932 412 0,'0'4'208'0,"0"-1"-22"0,0 0 15 15,1 2-30-15,0-4-14 0,2 0-14 0,0 1-17 16,1-1-19-16,3-4-23 0,-3 2-38 15,2 0-11-15,7-5-25 0,2-1-1 0,-4 1-69 16,3-2-14-16,-5 4-24 0,2-8-84 16,-3 3-124-16,3-2-16 0,1 3 10 0</inkml:trace>
  <inkml:trace contextRef="#ctx0" brushRef="#br0" timeOffset="15400.0126">23033 4844 551 0,'2'0'262'0,"2"3"-37"0,-1-2-11 16,-2-1-13-16,2 1-13 0,0 2-15 15,2 1 14-15,-2-3 5 0,-1 1-28 16,2 3-21-16,-1-2 2 0,-2 3 26 0,2 2-37 16,2 3-19-16,-4 4 2 0,2-5-22 0,-3 1 10 15,0-1-16-15,0-10-17 0,0 9-25 0,0 0-3 16,0-1-23-16,0 4-31 0,0-2-18 16,0 2-9-16,0-3-33 0,0-2-45 0,0 1-34 15,0-3 14-15,0-5-214 0,-7 7 27 16,7-7 26-16,0 0-86 0,-13 8 53 0,11-6-7 15,-2-4 9-15,-1-1 11 0</inkml:trace>
  <inkml:trace contextRef="#ctx0" brushRef="#br0" timeOffset="16192.5504">22364 2713 256 0,'-1'-3'270'16,"0"0"-5"-16,-1 0-15 0,2 0-23 0,0-2-36 15,-1 3-19-15,1-2-18 0,0 2-12 16,1-4-21-16,-1 4-11 0,3-1-14 0,-2-1-1 16,0 1-9-16,2 2-22 0,-2-4-6 15,3 4-8-15,1 0-1 0,-1 1-5 0,0 0-9 16,2 2 1-16,-2 0 2 0,13 9-21 0,-5-1-2 15,1 5 22-15,1 3-16 0,-5 4-9 0,4 0 6 16,-4 3 9-16,-1 0-22 0,-1 3 23 16,2-3 0-16,-5 2 5 0,3 2-18 0,-2-3 17 15,-3 1-16-15,3-1-8 0,-1-4 17 0,-3-1 1 16,3 0-10-16,0-3 9 0,1 0-17 16,-1-1-8-16,-1-7 14 0,-1-1 10 0,1-2-25 15,-1 0 12-15,1-2 0 0,-2 0 7 16,2-3 15-16,-2 3 18 0,1-5-21 15,2 2 9-15,0 0-13 0,-1 2 14 0,1-4 13 0,-4 0 17 16,0 0-36-16,7 0-3 0,1 0-3 16,-8 0-1-16,8 0 23 0,-1 0-34 0,-7 0 32 15,8 0-18-15,-8 0-5 0,8 0 5 16,-1 0-8-16,-7 0 0 0,14-14-18 0,-10 13 5 16,-1 1 37-16,-1-2-37 0,1 2-9 0,1-1 6 15,-2 1 9-15,1-1-33 0,-2 0 34 0,2 0-32 16,-1 1 29-16,1 0-29 0,-2 0 5 0,0-2-12 15,4 2-21-15,-3-2-43 0,-1 2-38 16,1-1-82-16,1-4 20 0,0 4-269 0,-2 0 34 16,1-1-10-16,0-2 26 0,0 0 60 15,-2-3 19-15,2 3 16 0,1 0-5 0</inkml:trace>
  <inkml:trace contextRef="#ctx0" brushRef="#br0" timeOffset="16982.5388">24056 3296 259 0,'-3'-4'375'0,"2"-3"-56"0,-1 0-55 16,1 5-7-16,-2-3-13 0,3 3-26 16,-1 0-36-16,1-1-23 0,-1 2-25 0,0 1-19 15,1 1-3-15,-3 4 17 0,3-1-7 0,-1 1-33 16,-4 13 15-16,4 5 24 0,-5 0-29 15,1 2 4-15,1 0 2 0,1 4-10 0,-1 2-10 16,1-1-9-16,-1 1 26 0,2 2 4 0,1 2-27 16,-1 1 27-16,2-19-20 0,0 12-17 15,0 3 5-15,0 4-8 0,0 0 12 0,13 40-14 16,-5-37-11-16,1-3-8 0,1 3 10 16,-1-5-21-16,4 3 5 0,1-2-3 15,-4-3 6-15,5 1-4 0,1-7-9 0,-1 2-15 16,2 0 17-16,0-2-19 0,0-2-3 0,0-2-11 15,1-4 10-15,1-1-35 0,0 0-11 0,-2-3-7 16,3-1 3-16,-1-1-52 0,2-7-29 16,-4-1-18-16,-4-4-22 0,-5 0-33 0,2 0-26 15,15-15 21-15,-13 5-195 0,-3-5-42 16,0-2 21-16,1-1 29 0,1-4-44 0,-6-4 27 16,-1-1 67-16,6-7 11 0,-6 1-42 0</inkml:trace>
  <inkml:trace contextRef="#ctx0" brushRef="#br0" timeOffset="17287.2208">24485 3549 524 0,'-6'-11'334'0,"-1"-1"-52"0,1 4-7 16,5 3-5-16,-3 1-31 0,4-1-6 16,-1 2-30-16,-1 0 8 0,2 1-47 0,0 2-28 15,3 0-1-15,-2 2-14 0,2 1-4 0,11 5-25 16,0 3 15-16,0 3-4 0,4-2-13 15,0 5-18-15,-3-1-6 0,3 1-8 0,-3 0-6 16,4-2 25-16,2 3 4 0,-6-1-22 16,2 1 0-16,-2-3-2 0,0 6-29 0,2-2 16 15,-2-2 3-15,1 1-6 0,-2-1-17 0,-3 2 17 16,2-8-3-16,0 5-26 0,-4-4-1 0,-2 2-40 16,2-3-40-16,-2-4-28 0,-3-1-19 15,1-2-16-15,-4 0-17 0,-1-1-18 0,3 0 15 16,-3-3-127-16,0 0-45 0,0-3-79 15,0 0-9-15,-3-1 27 0,3-2 16 0,-1-13 31 16,1 7 32-16,0-5 10 0</inkml:trace>
  <inkml:trace contextRef="#ctx0" brushRef="#br0" timeOffset="17583.9313">24862 3563 510 0,'3'-11'294'0,"-3"4"-40"16,1 0-42-16,-2 4-14 0,2-1-9 15,0 0-12-15,2 3-2 0,-3-2-23 0,1 3 6 16,0 1 18-16,2 1-23 0,-3 3-2 15,1 2-24-15,2 8-10 0,-1 9 8 0,0-5-14 16,-2-8-12-16,0 8-10 0,0 1-9 16,0 9-9-16,0-3 21 0,0 0 12 0,-12 32-19 15,8-27-7-15,-1-2 7 0,1-3-16 0,-1 3-25 16,0 0 35-16,0 1-17 0,-1-1-5 16,1-2-3-16,-2 3-46 0,3-2 7 0,-1-3 27 15,0 0-25-15,-1-3-10 0,2-1 23 16,1-2-19-16,1 0 0 0,0-7-23 0,0 0-64 15,2-5 20-15,-3 0-47 0,3-1-15 16,-2-1-10-16,2-1-25 0,-2-2-23 0,2-1 6 16,0-1 16-16,0 0-144 0,4-3-94 0,-1 0-29 15,6-9 27-15,1-2 27 0,0-4 23 0,2-1-46 16,-2-4 32-16</inkml:trace>
  <inkml:trace contextRef="#ctx0" brushRef="#br0" timeOffset="17800.8426">25092 3918 442 0,'5'0'320'0,"-3"0"-34"16,-1 2 14-16,2 1-44 0,-2 0-11 15,-1 3-14-15,2-3-2 0,0 0-32 0,-1 2-3 16,-1 2-36-16,0-4-16 0,1 5-16 16,3 9 2-16,-4-4-23 0,3-3-12 0,-3 2-9 15,0-2-38-15,1-3-40 0,-1 2 4 16,0-3-54-16,0-1-28 0,1 2-40 0,-1-4-32 15,0 3 14-15,0-6-149 0,0 0-83 0,0 0 27 16,-5 7-95-16,4-10 55 0,1 0 22 16,0-1 12-16,-1-2-38 0</inkml:trace>
  <inkml:trace contextRef="#ctx0" brushRef="#br0" timeOffset="17949.4912">25097 3913 340 0,'-2'-15'339'0,"2"3"-55"0,-3 2-14 0,2 1-55 15,1 9-21-15,-4-14-7 0,3 7 18 0,1 4-51 16,0-2-31-16,0 1-1 0,0 4-29 15,0 0-5-15,0-8-42 0,0 8-26 0,0-8-30 16,0 3-28-16,0 5-29 0,14-17 8 0,-10 14-146 16,-2 1-99-16,2-3-67 0,9-4 26 15,-4 3-38-15,-3 2 8 0</inkml:trace>
  <inkml:trace contextRef="#ctx0" brushRef="#br0" timeOffset="18253.3691">25370 3801 413 0,'4'0'310'0,"1"0"-50"16,0 0-14-16,14-5-27 0,-7 5-19 16,-12 0 1-16,29-5-39 0,-9 0-15 0,-3 0 0 15,3-1-19-15,2 2-9 0,2 0-8 16,-3-2-17-16,-2 1 29 0,-2-1-34 0,4 1 15 15,-1 2 8-15,-5-1-46 0,0 4 2 0,-4-2 7 16,-5 0-19-16,4 2-9 0,-6-2-17 16,1 1-2-16,-1-1-5 0,1 1 15 0,-2 0-3 15,-2 0 0-15,3 1-15 0,-3-1-56 16,3 1-22-16,-3 0-49 0,-1-4-36 0,0 4 13 16,0 0-146-16,0 0-140 0,0 0-2 15,0 0 28-15,0 0 23 0,0 0 24 0,0 0-30 16,0-5-7-16</inkml:trace>
  <inkml:trace contextRef="#ctx0" brushRef="#br0" timeOffset="18884.8059">25971 3685 489 0,'4'0'399'0,"0"0"-102"15,-1 0-44-15,0 0-10 0,-1 1-23 0,2 1-18 16,-4-1-27-16,3 2-27 0,-1 1-8 16,0 4 10-16,0-1-28 0,2 9-13 0,1-1-21 15,-1 4 2-15,1-2-4 0,-1 0-41 16,1 1 12-16,-1-2-14 0,0 1 0 0,3-3-1 16,0 1 7-16,-1-2-32 0,-1-1-3 0,4-2-5 15,3 1-1-15,-3-6 13 0,-3 1-20 16,2-3 26-16,1-2-28 0,-2-1 3 0,0 2 21 15,-7-2-25-15,0 0 7 0,25-12-11 16,-12 3 20-16,-3-1 7 0,-1-5 19 0,1 1-8 16,-1-1 6-16,-1 0-7 0,-1-2 10 15,-2 1 12-15,0-3-4 0,-3 5 51 0,2 2-16 0,-3 1 14 16,2 2 8-16,-2 2 3 0,-1 2-5 16,0 1-14-16,0-1 4 0,0 2-20 0,0 0-21 15,1 1 3-15,1-1-31 0,-2 2 27 16,0 1-23-16,-2 4 1 0,1 1-3 0,1 0 12 15,0 2-6-15,-1 9-13 0,1-9-4 0,0 5-3 16,0 1-6-16,0 1-18 0,10 15 17 0,-5-15-43 16,3 0 20-16,-2-1-12 0,5-1-22 15,0-3 36-15,3-2-9 0,1-2 10 0,3-1-25 16,0-2 19-16,-9-2 7 0,8 0 0 16,1 0-11-16,24-11 27 0,-22 4-26 0,-1-2 22 15,-2-2 12-15,1 0-9 0,-4-4 18 0,1-2 15 16,-4 0-8-16,0-2-5 0,-7 2 10 15,2-4 26-15,-3 2-10 0,-2 0 12 0,-1 9-14 16,0-4 6-16,0-2-13 0,-13-18-14 16,5 18 6-16,0-1-4 0,-4 0-3 0,3 1-24 15,-1 3-37-15,-3-1-17 0,3 1-19 0,1 1 6 16,0-1-98-16,-1 3-34 0,2 0-45 0,-1-3-42 16,0 1 25-16,2 3-257 0,3-10 40 15,1 9 35-15,0 0 31 0,3 1-36 0,0-4 57 16,0 6 32-16,0 7 14 0,0-7-5 0</inkml:trace>
  <inkml:trace contextRef="#ctx0" brushRef="#br0" timeOffset="19112.769">26533 3221 551 0,'8'-11'334'0,"-2"3"-44"0,1 2-2 16,3-6-31-16,-1 4 15 0,0 1-52 0,-1 1-22 15,2 2-28-15,1-1-27 0,4-1-13 16,2 2-11-16,-2-2 28 0,-2 2-66 0,4 1 17 16,-6-1-18-16,-2 1-1 0,1 2-33 15,-3-1-38-15,-7 2-23 0,6 0-23 0,-6 0-46 16,8 0-54-16,-8 0 14 0,5 0-167 0,-5 0-136 16,10-8 13-16,-12 9 35 0,-1-2 20 15,-2 2 20-15,3 2 3 0</inkml:trace>
  <inkml:trace contextRef="#ctx0" brushRef="#br0" timeOffset="19336.1747">26693 3156 440 0,'-1'3'307'0,"-1"-2"-61"0,2 5-5 16,0-2-11-16,-1 2-23 0,2-3 9 0,-1 5-29 16,0-1 0-16,0 1-13 0,0 6-21 0,9 18 4 15,-6-11 13-15,1-2-50 0,-2 2-12 0,0 1-11 16,0 0-10-16,1-1-3 0,0 1-24 15,-1 0 7-15,0 1 16 0,0-1-24 0,-1 3 18 16,-1-3-34-16,0-1-65 0,0-11-38 16,0 3-33-16,0 4-58 0,0 0 13 0,-13 16-176 15,13-23-128-15,0-3 37 0,-2 0 6 0,0-2 36 16,2-2 27-16,0-3 13 0,0 0 2 16</inkml:trace>
  <inkml:trace contextRef="#ctx0" brushRef="#br0" timeOffset="19635.2421">26903 3501 269 0,'9'-5'367'0,"-2"1"-58"0,2 0-50 16,10 1 1-16,-6 3-43 0,-3-3 5 0,-10 3-46 15,9 0-7-15,4 0-19 0,15 10-8 0,-12-1-29 16,-6 0 21-16,3 2-38 0,2 3-10 15,-7-3 1-15,1 4-10 0,-6 1-3 16,3 0 8-16,-5 2-30 0,-1-12-15 0,0 6 16 16,0 4 9-16,-10 17-25 0,2-16-6 0,0-1-14 15,3-1 1-15,-4 1-25 0,0-6-28 16,0 2-19-16,0-5-16 0,-2 3-19 0,5-5-49 16,0-3-13-16,3 2 14 0,-3-3-110 15,6-1-64-15,0 0-57 0,0 0 25 0,0 0 23 16,-11-11 20-16,11 5-76 0,1 1-7 15</inkml:trace>
  <inkml:trace contextRef="#ctx0" brushRef="#br0" timeOffset="19881.0555">27083 3563 365 0,'1'-4'286'16,"-1"1"-21"-16,3 1-32 0,-2 0-9 0,-5 2-15 15,4 1-30-15,0 0-4 0,-1 4-18 16,0-1 7-16,-2 0-34 0,2 3-4 0,-4 7 10 15,-2 2-22-15,3 0-16 0,2 2-24 0,1-3 15 16,-2 3-19-16,-1-1-25 0,4-3 35 0,0-5-18 16,0 1-16-16,0 5-19 0,0 0 5 15,16 12-19-15,-13-17-48 0,0-2-18 0,1-1-16 16,6 3-3-16,3-2-42 0,-3-1-9 16,1-4 9-16,-1-2-63 0,0-1-75 0,-1 0-125 15,-3 0 20-15,3 0 25 0,5 0 19 0,11-14 10 16,-17 6-25-16</inkml:trace>
  <inkml:trace contextRef="#ctx0" brushRef="#br0" timeOffset="20103.0358">27293 3710 503 0,'1'-1'354'0,"2"-2"-70"0,-2 0-7 16,1 3-57-16,-2-1 1 0,4 0 25 16,-4 2 5-16,3 1-47 0,-2 3-21 0,1-3 37 15,0 3-29-15,0-1 3 0,0 2-40 16,4 7 5-16,-2-2-51 0,0 3-19 0,2 0 24 15,-2 0-1-15,2 0-37 0,-4-3-10 0,0 0-4 16,-1-1-23-16,-1-2-3 0,6-1-83 16,-6 1-27-16,2-3-29 0,-2-5-37 0,0 0-38 15,0 5-6-15,0-5 18 0,0 0-147 0,0 7-122 16,0-7 13-16,0 0 19 0,-5 6 26 16,4-8 23-16,-1-4 26 0,0 0 9 0</inkml:trace>
  <inkml:trace contextRef="#ctx0" brushRef="#br0" timeOffset="20247.7445">27310 3675 329 0,'0'-7'352'16,"-2"2"-65"-16,-1 1-11 0,1-3-50 15,-1 1-14-15,3 2-32 0,-1 0-19 0,0 1-12 16,1-1-29-16,-1 0-30 0,1 0-55 0,-2 1-59 16,2 3 2-16,0 0-260 0,0-7-97 15,0 7 19-15,0-9 36 0,0 4 4 0,17-13-6 16</inkml:trace>
  <inkml:trace contextRef="#ctx0" brushRef="#br0" timeOffset="20509.5971">27651 3613 592 0,'5'0'357'0,"0"0"-59"15,0 0-27-15,2-2-42 0,0 0-7 16,1 0 16-16,7-2-43 0,2 0-39 0,-2-4-3 16,2 3-21-16,-1 3 0 0,0-3-26 15,-6 2 8-15,1-2-13 0,-3 4 7 0,10-5-29 16,-9 3-66-16,1 1-23 0,3-6-22 0,-3 3-27 16,-1 1-41-16,-3-2 9 0,5-3-170 15,-8-1-111-15,0 2-40 0,-3 0 27 0,0 0 24 16,0 3 20-16,0 5 15 0,0 0 47 0</inkml:trace>
  <inkml:trace contextRef="#ctx0" brushRef="#br0" timeOffset="20750.3409">27867 3448 458 0,'-3'-2'394'0,"2"2"-104"16,1 0-31-16,-3 0-26 0,4 0-4 0,-3 0-3 16,1 2-4-16,1-1-46 0,0 2 9 0,-3 2-3 15,3-1-19-15,0 3-19 0,0 1 0 16,0 4-1-16,0 2-28 0,0 5 9 0,0 2-10 15,0 0-11-15,0 4 3 0,13 22-21 0,-9-21-7 16,-2-6-27-16,0 2 7 0,0 0 8 16,0-2-17-16,-1-1-25 0,-1 1-8 15,4-3-1-15,-3-5-63 0,-1-12-51 0,0 12-24 16,0-3-32-16,0-1-39 0,0-2 17 0,0-6-145 16,0 6-96-16,9 3 31 0,-5-9-49 15,-4-2 27-15,5 0 44 0,-1-3 23 0,1-7 11 16,5-2 13-16</inkml:trace>
  <inkml:trace contextRef="#ctx0" brushRef="#br0" timeOffset="21247.0659">28188 3363 371 0,'5'-4'409'0,"-4"2"-69"0,3 2-42 16,1-3 10-16,-3 5-30 0,2-1-45 0,3 1-24 15,4 10-23-15,1 1 7 0,-1-1-3 16,-1 5-37-16,1-1-3 0,-2 1-20 0,1 5-4 16,-4-1-20-16,2 3 0 0,-2-1-30 15,1 2 6-15,-4-1 0 0,1 0-17 16,0-5-20-16,-1 5 14 0,-2-5-2 0,0-2 5 16,2-1-14-16,-3-16-4 0,0 12-26 0,0-3 36 15,0 0-28-15,0-4 2 0,0-5 1 0,0 7-28 16,0-7 28-16,0 0-15 0,0 7-2 15,0-7-2-15,-9 6-20 0,9-8 44 0,0-2 0 16,-1 1-3-16,2-5-7 0,1-7 6 16,-2 6-3-16,11-17-10 0,-1 9 16 0,1-1-12 15,0 3 1-15,0-3-19 0,1 5 13 16,2 3 1-16,0-2-15 0,0 7-2 0,-5-2 15 16,4 6 10-16,-3-2-35 0,0 3 18 0,-4 0 10 15,5 0-20-15,17 15 16 0,-17-5-7 0,1 1-3 16,-3 0-2-16,1 5 24 0,-1-1-23 15,-4 0 11-15,0 3-12 0,-2-4 9 0,-3-2 1 16,0-5-10-16,0 3 13 0,0 4-12 16,-16 16 7-16,9-13 1 0,-2-5-30 0,-4-1-22 15,0-1 5-15,-1 1-107 0,-6-5-68 16,3-1-75-16,-7 2 28 0,-6-4 23 0,-3-3-316 16,15 0 39-16,-8 0 37 0,-9 0 45 0,-5 0 23 15,-49-15 45-15,34 11 15 0,0-5 44 16</inkml:trace>
  <inkml:trace contextRef="#ctx0" brushRef="#br0" timeOffset="22013.3047">25962 3345 415 0,'0'0'269'15,"0"0"-23"-15,0-1-24 0,0-1-37 16,-2 4-9-16,4-2-19 0,-4-2-12 0,2 1-26 16,0-1-15-16,0 2 19 0,0 3-11 15,2-1-7-15,-2-2-5 0,0 0 0 0,0 0-6 16,-3 19-14-16,3-13-5 0,-2 9 12 0,2-5-12 16,0 5 18-16,0 2-24 0,-7 21 6 15,7-16-15-15,0 1-6 0,0-12-3 0,0 7 30 16,0 4-41-16,0 2 15 0,0 2 34 0,0 2-44 15,0 1 9-15,0-1-13 0,0 2 16 16,0-1 5-16,0 3-27 0,0-1-4 0,0-2 5 16,0 3-14-16,16 26-1 0,-7-27-2 15,-2 0-2-15,2-1-42 0,4 1 8 0,0-5-28 16,2 2-34-16,2-6 6 0,1 0-38 16,2-4-36-16,2-2-40 0,4 0 16 0,0-5-186 15,9 0-78-15,-3-5 20 0,5 0 27 0,0-5 20 16,5 0-17-16,-20-1 6 0,12 0 92 15</inkml:trace>
  <inkml:trace contextRef="#ctx0" brushRef="#br0" timeOffset="22667.9827">28475 3104 507 0,'0'0'281'0,"0"-2"-29"16,0 2 3-16,0 0-14 0,1 0-27 15,-1 0-32-15,0 0-16 0,2-1-11 16,-1 1 9-16,-1-2-37 0,1 4-12 0,2-1 9 16,1 1-12-16,0 1-16 0,7 6 27 0,2 2 2 15,0-1-40-15,2 5-3 0,0 0-11 16,4 0 0-16,-3 1-17 0,3 3 26 0,1-1-19 16,0 3-6-16,4 0-6 0,2 3-7 15,-6 1-3-15,-1 1 31 0,2 0 1 16,-2 0-31-16,-5 2 5 0,5 1-9 0,-6-2-3 0,1 2-9 15,-3 0 16-15,-3 1-15 0,-1 0 13 16,-6 0-3-16,-1-14-4 0,0 9-11 0,0 1 2 16,-13 30 3-16,4-31-16 0,-1 0 17 15,0-2-1-15,-1-2-3 0,0-4-13 0,1 1 2 16,1-3-21-16,0 0 37 0,1-5-37 16,3-4 11-16,2-1 0 0,3-1-40 0,-1 1 8 15,-4-3-63-15,2-2-35 0,3 0-32 0,0 0-55 16,0 0 21-16,-16-16-164 0,11 7-91 15,2-3 20-15,0-5 29 0,1-1 27 0,-1-6 24 16,1 2 25-16,2 8 12 0,0-8-1 0</inkml:trace>
  <inkml:trace contextRef="#ctx0" brushRef="#br0" timeOffset="23164.2098">29074 2880 462 0,'2'-6'350'0,"-2"2"-53"0,1 1 25 0,1-1-43 16,-1 1-17-16,0 1-11 0,1-2-53 15,-1 2-3-15,-1 1-12 0,1-2-49 0,0 1-13 16,2 1 8-16,-2 1-34 0,3 1 22 0,0 1-34 15,-2 2 14-15,11 6-10 0,0-1-9 16,1 4-16-16,3 1-8 0,-1 2-6 0,3 2 9 16,-3 2-6-16,3-2 8 0,-1 1-3 0,1 4 1 15,0 0 15-15,4 2-10 0,-4 4 22 16,4 1-8-16,-1-1-17 0,-4 0 0 0,2 3 0 16,0 1-11-16,-5-4-19 0,4 6 13 0,-9 3-15 15,2-3 6-15,-4 3 21 0,-3-1-26 16,-1 1 10-16,-4-20-4 0,0 10-12 0,0 2 13 15,-17 34-3-15,5-33-13 0,1 1 0 0,-3-6 10 16,1-1-1-16,-3 0-14 0,0-1-11 16,0-2 22-16,0-3-8 0,0-1-9 0,0-2 0 15,2-1 3-15,-3-2-8 0,6-2 4 16,3-3-5-16,1-2-16 0,-9 3-38 0,7-9-18 16,3 0 6-16,6 0-96 0,0 0-38 0,-9 0-50 15,-9-19-8-15,10 4 23 0,0-4-268 16,1 0 23-16,2-3 40 0,0-6 35 0,1-1 29 15,1-2 21-15,2-2 29 0,1 14 19 0,0-12 2 16</inkml:trace>
  <inkml:trace contextRef="#ctx0" brushRef="#br0" timeOffset="23679.893">29547 2465 866 0,'1'-7'259'16,"4"1"-7"-16,-4 0-21 0,3 2-15 16,-4 1 7-16,5-1-43 0,-1-1-32 0,-1 1 4 15,2 1-18-15,-1-1-40 0,3 2-9 0,6-2 7 16,-13 4-40-16,12 0 35 0,-2 0-41 15,-1 0 20-15,15 19-7 0,-14-9-26 0,4 3 8 16,-5 2 6-16,-2 4-10 0,-1-1-11 16,-3 5 10-16,-3-1 6 0,0-12-20 15,0 5-1-15,0 4 10 0,-12 22 13 0,8-21-41 16,-1-7 10-16,2-1-2 0,0 4-9 0,1-7 43 16,-1 3-38-16,1-4 0 0,1-3-13 15,1 1 30-15,0-6-3 0,0 0-1 0,0 0-3 16,23 17 102-16,-5-14 1 0,-8-3 7 15,9 0-36-15,3 0-2 0,31-13 21 0,-24 8-14 16,-2 0-3-16,6-3-5 0,-1 2-6 0,1-2-20 16,-1 2 16-16,0-3-13 0,-4-2-3 15,0 3-2-15,3 2-17 0,-5-1 11 16,-3 1-27-16,-5 1 2 0,-1 2 19 0,-5-3-8 16,0 0-2-16,-4 1-19 0,-1 4-1 0,-2 1-9 15,-2-2-11-15,0 2-55 0,-1-5 5 0,-2 2-106 16,0 3-54-16,-16-10-44 0,-2 3 24 15,-8-1-261-15,0 3 40 0,-6-6 36 0,-4 2-34 16,0-1 24-16,-1 4 27 0,-11 0 35 16,-3-2 25-16,-4 1 16 0,-3 2 9 0</inkml:trace>
  <inkml:trace contextRef="#ctx0" brushRef="#br0" timeOffset="24840.4944">27841 2383 411 0,'-12'19'221'16,"-1"0"-48"-16,0 2 8 0,4 1-37 15,-3 1 6-15,1-2-31 0,2 0 0 0,0 2-5 16,4 0-32-16,-2-3-1 0,3 4-10 0,1-6 11 16,3 2 2-16,0-12-20 0,0 4-7 15,0 0-6-15,0 0 14 0,11 7 6 0,-2-9 10 16,-2-2-11-16,-2-2 17 0,0-2-29 15,0-1 10-15,0-2-4 0,0-1 4 0,-5 0-2 16,0 0 8-16,8 0-30 0,5 0 37 0,8-14-4 16,-10 5-37-16,-2-3 2 0,1 0 3 15,-5 2-13-15,-1 3 12 0,-2-1 8 0,1 2 16 16,-2 1 7-16,2 0 9 0,-2 1-53 0,0 1 10 16,2 0-6-16,-3 3-2 0,0 0-30 15,0 0 26-15,-8-6-26 0,2 8 13 0,-6 7 7 16,-3-2-6-16,1 6-9 0,0 2 13 0,0-2-10 15,0 3-3-15,-1 1-16 0,2 2 7 16,1-1 28-16,3-1-18 0,0-2-2 0,4 3-1 16,1-7-24-16,0 5 28 0,4-1-3 0,0-4 10 15,0-11-30-15,0 9 10 0,0-2-15 0,21 11 16 16,-12-11-7-16,-2-1 15 0,9-3 19 16,-6 0-48-16,3-3 16 0,-6 0 3 0,4 0 18 15,17-14 6-15,-14 8-12 0,2-5 2 0,-5-2-2 16,5-2 8-16,-3-4 4 0,-1-3-9 15,-2-3-4-15,3-4 13 0,-8 2-12 16,0-4 6-16,-3 0 19 0,5 1-20 0,-7-3-1 16,0 1 0-16,0 19-4 0,0-6 55 0,0-3-25 15,-14-19-8-15,9 23 6 0,-4 2 2 16,1 2-16-16,-2 8-3 0,-4-3-2 16,1 5-1-16,-4 1-28 0,9 3 14 0,-18 10 0 0,8-2-1 15,4-4-30-15,-3 6 31 0,6-5-28 16,-3 4 13-16,5-5-22 0,0 3 16 0,5-5 0 15,-1 3-16-15,0-1 7 0,2 0-20 16,1 1 3-16,0-4 33 0,1 4-2 0,0-3-27 16,1 2 27-16,0-3 6 0,0-1 4 0,0 0 7 15,0 0-1-15,0 0 25 0,0 0-15 0,0 0-12 16,9 5 23-16,-7-6-15 0,1 0-8 16,0-2 10-16,-1 0 15 0,-1 1-9 0,2 0 0 15,-3-3 18-15,1 1-2 0,-1-4-21 0,1 3-4 16,2 1 1-16,-3-4 5 0,1 3-3 15,-1 0 0-15,1 0 0 0,-1 5-4 0,0 0-20 16,0 0-6-16,0-7-21 0,0 7-33 16,0 0-19-16,0-7-38 0,0 7-37 0,0-8 15 15,0 8-150-15,0 0-99 0,-1-9 31 0,0 9-60 16,-2-1-2-16,1 1 27 0,-1 0 27 16,-1-2 6-16</inkml:trace>
  <inkml:trace contextRef="#ctx0" brushRef="#br0" timeOffset="27377.634">23199 6047 532 0,'0'0'264'16,"-13"-12"-3"-16,13 12-36 0,0 0-9 0,0 0-17 16,0 0-12-16,0 0-37 0,0 0-30 15,0 0-3-15,-15 0-6 0,15-13-15 0,0 13-23 16,0 0 4-16,0 0-14 0,0 0 12 15,0 0-19-15,0 0-20 0,-8 17 6 0,13 1-1 16,-2 4 22-16,3-3-9 0,-3 3-13 16,4 2 19-16,-4-1 4 0,1 5-24 0,0-1-3 15,-2-2 3-15,1 3 2 0,-1 1 15 16,1 3 2-16,-3-16-14 0,0 5-14 0,0 6-11 16,0 1-17-16,0 0 17 0,0 1-17 0,0-3 13 15,0 1-16-15,0-4 34 0,0 0-36 0,0-3 11 16,0-4 4-16,0-1 19 0,0-3-43 15,-12 5 50-15,12-11-28 0,0-6-11 16,0 0-8-16,0 8-5 0,0-8-14 0,0 0-11 16,0 6-12-16,0-6-55 0,0 0-85 15,0 5 17-15,-1-9-93 0,0 0-100 16,-2-14 27-16,1 0 24 0,0-2-46 0,0-2 52 16,1-3 19-16,-5 0 11 0</inkml:trace>
  <inkml:trace contextRef="#ctx0" brushRef="#br0" timeOffset="27744.8643">23347 6004 743 0,'2'-1'267'15,"-1"1"-39"-15,1-2-26 0,0 4-18 16,2-1-15-16,-1 0 10 0,-2 3-31 15,2 0-1-15,5 9-36 0,-2 2-3 0,-1 1 22 16,1-1-20-16,1 2-15 0,-1 4 10 0,-2-2-11 16,4 3-12-16,0 0 9 0,-2 2 25 0,-2-1-63 15,1 1 10-15,-2 1 13 0,0-2-28 16,1 2-3-16,2 0 2 0,-2-6 16 0,-1 6 0 16,3-1-30-16,-3-4-4 0,0 5-3 15,-1-2 20-15,-1-1-13 0,-1 0-17 0,3-2 10 16,-2-1 3-16,-1-5-3 0,0-14-17 0,0 10-1 15,0 0 0-15,0-1-14 0,0 0 11 0,0-3 17 16,0-6-53-16,0 9-5 0,0-3-23 16,0-6 5-16,0 7-27 0,0-7-3 15,0 0-3-15,0 6-44 0,-4 0-51 0,4-7 18 16,-1-2-171-16,1-2-84 0,0 0 9 0,-1 0 56 16,1-1 33-16,-1-12-1 0,1 10 10 15,0-6 2-15</inkml:trace>
  <inkml:trace contextRef="#ctx0" brushRef="#br0" timeOffset="28398.8644">23635 6200 262 0,'4'-3'355'16,"-3"0"-76"-16,-1 0-22 0,1 1-49 0,0-1-5 15,-1 2-17-15,3-2-9 0,-2 2-34 0,1 0-16 16,-2 1-17-16,0 1 5 0,1 3-23 16,-1 0-13-16,1 2-6 0,0 3-2 0,-1 7-5 15,0 4-25-15,0-3 12 0,3 4-17 0,-2-4 12 16,5 1-14-16,-6-11 17 0,0 5-4 16,0 1-30-16,0 2 7 0,11 13 1 0,-10-18 0 15,6-2-2-15,2 1-15 0,-6 3 22 0,5-8-36 16,1 0 8-16,0-3 4 0,-3-1 6 15,5 0-14-15,-11 0 19 0,5 0-4 0,1 0 12 16,14-8 4-16,-7 0-20 0,-2-1 10 0,3-4-2 16,-4 4 18-16,-6 0-5 0,1 2 19 15,-3 1-8-15,1 2-28 0,-1-2 29 0,1 2-12 16,-2 1-12-16,1 0 32 0,-2 0-26 16,1-1 12-16,-1 2-17 0,0 0 0 0,0 1 31 15,0 1-34-15,-1 1 11 0,-2 1-2 0,0 0-8 16,2 3-9-16,-1-2 12 0,2 2 12 0,-3-1-50 15,2 3 18-15,1-1 11 0,0 2 3 0,1-2-15 16,-1-6 2-16,12 19 15 0,-3-8-28 16,3 0 26-16,2-2-14 0,2-5 15 0,0-2-2 15,0 0 5-15,-6-2-11 0,3 0 7 16,5 0 9-16,16-11-2 0,-15 5-4 0,1-2 1 16,-1 2 33-16,-4-7-5 0,2 7 13 0,-4-7-5 15,-3-1-14-15,4-3 1 0,-8 0 10 16,6 0-6-16,-5-2 8 0,0 1-14 0,-3-2 14 15,0 2-1-15,-2-1-21 0,-2 5 5 0,0 3 7 16,0 11-3-16,0-11 13 0,0-1-5 16,0-3-4-16,-13-6-32 0,11 13-3 0,-6-6-3 15,3 5-11-15,-1 1-47 0,2 1 4 0,-2 3-52 16,3-1-17-16,-1 3-40 0,0-4 8 16,0 5-34-16,1-4-47 0,-1 3 20 15,1 0-162-15,0 0 30 0,-1-2 27 0,4 1 26 16,-1-1 24-16,1-1-125 0,0 5 23 15,0 0 28-15,0-6 15 0,11-4-19 0</inkml:trace>
  <inkml:trace contextRef="#ctx0" brushRef="#br0" timeOffset="28726.7294">24221 5976 431 0,'4'-3'414'16,"-1"0"-93"-16,0 1 11 0,-1 0-16 0,1 1-61 15,1-1-9-15,-2 2-23 0,1-2-41 0,-2 1 1 16,2 1-21-16,-1-1-17 0,3 2-22 15,-2-1-13-15,-1 3-11 0,0-1-11 0,3 1-9 16,-3 1-8-16,6 9-8 0,1-1-6 16,-3 4 13-16,1 0 14 0,0 2-17 0,-1 1-2 15,2 3-8-15,-1-1-3 0,-3 1 6 16,2 3-15-16,-2-1 9 0,2 3-17 0,-3 1 14 16,1-2-17-16,-2 1-26 0,1-1 34 15,-3-2-24-15,2-3 13 0,0 4-25 0,-2-3-3 16,0-1 15-16,2-4-29 0,1-1 1 0,-3-4-32 15,0-3 3-15,0-9 5 0,0 7-28 16,0-7-40-16,0 7-4 0,0-7-26 0,0 0-34 16,-3 9-66-16,3-9 21 0,2-4-76 0,-4-15-72 15,4-1-40-15,-2 11 0 0,0-12 29 16,0-5 21-16,0-2 24 0,0-4-29 0,0 1-1 16</inkml:trace>
  <inkml:trace contextRef="#ctx0" brushRef="#br0" timeOffset="29064.7499">24389 5956 464 0,'3'-8'358'0,"-3"3"-55"0,1 1-34 0,-1-1-14 16,1 1 3-16,-1 2-44 0,2-3-5 15,-2 4-21-15,1-1-24 0,0 0 4 0,2 2-44 16,-3 2-2-16,1 0-9 0,2-1 5 16,0 5-12-16,6 5 15 0,-2 3-11 0,-3 2-13 15,2-2 17-15,0 0-10 0,1 4-24 0,-1 4 22 16,2-4-9-16,-2-1-9 0,2 3-9 0,-2 1-10 15,1-1 8-15,-1 1-8 0,2 2-15 16,-3 1 0-16,1-4 8 0,1 2-4 0,-2-2-14 16,-1-2 0-16,3 3-1 0,-2-4 0 15,2-3-9-15,-5 4-18 0,-2-13 8 0,0 5 9 16,0 0-2-16,0-2-13 0,0 4 10 16,0 1-27-16,0-3 16 0,9 6 12 0,-9-8-12 15,3-5 11-15,-3-1-38 0,0 2-9 16,0-4-20-16,0 0 5 0,0 0-66 0,0 0-52 15,0 0-37-15,0 0-29 0,0 0 22 0,-14 8-239 16,11-9-53-16,2-4 27 0,-3 2 41 0,3-2 55 16,1-2-3-16,0 3 24 0,0-2 19 15,4 3 54-15,-2-2-2 0</inkml:trace>
  <inkml:trace contextRef="#ctx0" brushRef="#br0" timeOffset="29543.0115">24759 6415 359 0,'1'-4'349'0,"-1"2"-46"0,1-3-31 16,2-1 20-16,-2 3-16 0,2-3-48 15,-1 2 9-15,1 0-35 0,-1 1-43 0,3-3 27 16,-2 3-84-16,1-1 3 0,9-2-10 0,-2 0 25 15,-3 5-61-15,-2-1 16 0,-6 2-5 16,8 0-6-16,-1 0-1 0,0 0-23 0,12 17-16 16,-7-6-5-16,-3 0 59 0,-3 3-34 0,-2 2 7 15,-2-4-15-15,1 6-14 0,-3 0 28 16,0-7-6-16,0 5-3 0,-12 22-18 16,6-18-2-16,0-2-1 0,-2 1 28 0,-2-1-4 15,6-3-26-15,1-3-21 0,-3-1 19 16,3-3-21-16,2-1 17 0,1-3-1 15,-1 1-2-15,-1-1-18 0,1-3 22 0,1 3-1 16,0-4 35-16,0 0 17 0,0 0-10 0,0 0-10 16,14 4-9-16,-9-5-13 0,12-5 24 15,-7 3-7-15,2 0 10 0,2-3-8 0,3 3-22 16,-2-4-1-16,-1 1 0 0,1-2 3 16,-2 3-35-16,4-2 2 0,-5-3-63 0,-2 2-76 15,-2-7-31-15,0 3-60 0,-3-3 21 16,3 0-257-16,-2-5 15 0,-2 1 22 0,2-3 38 15,0-4 12-15,-1 5 26 0,1-4 23 0,3 1 14 16,0-2 3-16</inkml:trace>
  <inkml:trace contextRef="#ctx0" brushRef="#br0" timeOffset="30026.0939">25431 5872 421 0,'1'-2'355'15,"2"-2"-34"-15,-3 2-46 0,0-1-21 0,0 2 2 16,3 0-16-16,-1-2-51 0,1 2 5 0,-3-1-41 16,1 2 3-16,-1 0-23 0,0-3-10 0,0 3-13 15,0 0 9-15,0 3-42 0,-1-3-22 16,-2 2 10-16,1 2 29 0,-2-2-41 0,0 4 11 15,-8 7-13-15,3-1-7 0,-3 1-4 16,-1 2-2-16,0-1 21 0,0 0-32 0,0 2-1 16,1-1 9-16,-1-1-5 0,1 0-1 0,1 1-6 15,2-2-5-15,1-1-21 0,1 1 11 0,-1-1-10 16,3-2 8-16,0 3 10 0,1-4-12 16,1 0-20-16,-1-2 30 0,3 2-8 15,1-9 18-15,0 10-9 0,0 2-11 0,17 9-1 16,-12-11 27-16,5 2 14 0,2-3 5 0,-2-1-12 15,4 3 9-15,-4-3-2 0,8 0-16 16,-5-1 11-16,6 1 4 0,-1-4 5 0,1 3-9 16,-1-2-23-16,0-2 24 0,-2 4-36 0,0-7 31 15,3 5-13-15,-9-1 3 0,3-3 7 16,-4 2-12-16,0-1-36 0,-9-2-13 0,8 0 3 16,-2 0-109-16,-6 0-24 0,8 0-28 0,-8 0-52 15,0 0 22-15,7 8-253 0,-12-6-1 16,4 0 34-16,-3 2 30 0,-2-1 59 0,-7 6 25 15,-5-1 19-15,4-2 20 0,-4 5 6 16</inkml:trace>
  <inkml:trace contextRef="#ctx0" brushRef="#br0" timeOffset="30253.6528">25393 6409 491 0,'1'0'314'0,"-2"1"-41"15,2 0-24-15,-1 1 17 0,1-2-57 16,3 2 11-16,0 0-32 0,1 1-34 0,0-1 26 15,0-1-39-15,12 6 1 0,0-1-15 0,-1 0-8 16,3-1-7-16,-3 1 10 0,3 0-12 16,-4-1-48-16,3 0-22 0,-4 1 29 0,-1-3-6 15,5 3-8-15,-7-4-42 0,0 1-26 16,-4 0-23-16,1-1-40 0,-3 1-30 0,0-3-51 16,0 5 16-16,-5-5-212 0,0 0 28 0,0 0 25 15,8 0-78-15,-8 0 20 0,13-14 24 16,-4 4-33-16,-3-3 5 0</inkml:trace>
  <inkml:trace contextRef="#ctx0" brushRef="#br0" timeOffset="30659.616">26035 5757 672 0,'2'-4'384'0,"-2"-1"-53"0,0 2-29 16,0-1-21-16,3-1-35 0,-3 4-29 16,2-2-26-16,-2 0-20 0,1 2-8 15,2 1-15-15,0 1-18 0,-1 1-13 0,2 3 20 16,0-3-26-16,6 13 16 0,0-3-9 0,1 1-18 16,-1 1-8-16,0 3 24 0,-2 0-16 0,1 2-18 15,1 0 10-15,-2 5-17 0,1-3 10 16,-4 0-7-16,2 2-10 0,0-3-2 15,-2 2-7-15,0-2-5 0,-1 1-7 0,1-2 2 16,-1-1-10-16,-2 4-2 0,1-4-21 0,-1-1 13 16,-2-3-6-16,3-3 11 0,1 4-9 15,-3-4-2-15,0-2-25 0,-1-2-25 0,0 1-26 16,0-2 5-16,2-1-59 0,-2-1-15 16,0-1-14-16,0 3-36 0,0-5-6 0,0-1-23 15,0 0 16-15,0 0-96 0,-2 1-93 0,0-3-64 16,0-4 32-16,2 3-41 0,0-6 28 15,2-7 27-15,-2 3 19 0,0-3 62 0,0-5 7 16</inkml:trace>
  <inkml:trace contextRef="#ctx0" brushRef="#br0" timeOffset="31143.129">26312 5775 556 0,'1'-11'374'15,"1"0"-66"-15,1 1 5 0,-3 3-22 0,2 0-36 16,-2 7 30-16,0 0-4 0,0-7-35 0,0 7-20 15,2-13-19-15,-2 10-28 0,1 0-6 16,1 0-31-16,-2 1-32 0,0 0-5 0,0 1-10 16,2-1-9-16,-2 2-8 0,0 3-12 15,-1-2 11-15,-3 5-6 0,3-3-20 0,-8 11-9 16,3-3 13-16,-1 3-37 0,-1 2 11 16,0 1 0-16,0 0-7 0,0-1 21 0,-1 1-33 15,-1 0 18-15,2-1-11 0,1 1 10 0,0-2-23 16,1-1 1-16,2 1 9 0,0 1-4 15,2-4 13-15,-1-1-11 0,3 0-4 0,0-3 5 16,0-8-7-16,0 9-2 0,0 2-4 0,14 12 5 16,-6-14 6-16,2-1-2 0,2 2-2 15,3-1 9-15,-1-3-4 0,3 1-8 0,-1 0 3 16,5 2-4-16,-2-7-1 0,0 1-16 0,0 1 8 16,-2-3-9-16,2 1 11 0,-6-1 8 15,6 2 1-15,-2-3-12 0,3 2 41 0,-12-2-12 16,6 0-6-16,2 0 5 0,2 0-2 0,3 0 5 15,0 0-4-15,-4 0-10 0,2 0-1 16,-5 0 18-16,-1 0-10 0,-3 0 0 0,-1 0-4 16,5-9-6-16,-8 9-3 0,-1 0 10 0,-3 0-14 15,3-2-8-15,-1 2-17 0,-1-2-39 0,0 1 7 16,-3-1-102-16,0 1-51 0,-4 0-30 16,0 1-46-16,-3-2 28 0,1 2-233 0,-11 3 37 15,8-3 33-15,-4 0-9 0,-19 8 79 16,12-1 21-16,0-1 25 0,0 4-25 15,1 0 28-15</inkml:trace>
  <inkml:trace contextRef="#ctx0" brushRef="#br0" timeOffset="31508.9421">26230 6547 699 0,'-1'7'359'0,"1"-2"-33"0,-3-3-16 15,2 3-30-15,-1-4-33 0,2 1-31 0,-3 1-25 16,3-2 23-16,0-1-16 0,3 0-23 0,0-3-18 16,1 2 3-16,3-2-12 0,7-4-32 15,4-5 16-15,-1 3-23 0,3-1-7 0,4 1-16 16,-2-5-2-16,-1 3-10 0,5-2-1 16,-2 1-11-16,2-2 7 0,2 1 12 15,-3-1-25-15,1-3-12 0,2 4 17 0,-5 1-19 16,4-1-2-16,-3 3 9 0,4 1-8 15,-6-1-10-15,1-3-6 0,-4 4 0 0,1 1 17 16,-5 0-16-16,-1 4-14 0,-4-3-4 16,-3 3-3-16,-1-1-14 0,-2 4-15 0,0-3-25 15,-2 3 4-15,2 1-86 0,-1-1-24 0,-3 1-45 16,0 0-13-16,-9 1 22 0,4 0-148 0,-1 0-110 16,-11 5 12-16,-3 1 33 0,1 1-41 0,-4 0 25 15,3 3 26-15,-3-2 67 0,2 7 9 16,2 0 3-16</inkml:trace>
  <inkml:trace contextRef="#ctx0" brushRef="#br0" timeOffset="31908.8424">26437 6609 374 0,'0'14'260'0,"0"-14"-32"16,0 12 15-16,-23 6 2 0,23-14-14 0,0-2 31 16,0-2-28-16,3 0-26 0,-1 0 12 15,4-2-44-15,10-3-1 0,1-3-21 0,3 0-18 16,1 0 15-16,4-6-7 0,-2 3-18 15,4 0 3-15,4-4-9 0,3-3-32 0,2 1-3 16,0 3 3-16,3-3-6 0,1 1 13 0,0 1-1 16,-2 2-14-16,0 0-2 0,-3 1-6 0,0 1-15 15,-3 3 3-15,-6 0-1 0,2-1 17 16,-1 1-5-16,-4 0-10 0,-3 3-6 0,-5-1-10 16,0 0 22-16,-4 3 4 0,-3 3-13 0,-3 0-5 15,2-3-9-15,-3 1 12 0,-2 2-6 16,2-1-16-16,-1 0 24 0,-1-1-14 0,2 2-4 15,-1 0-1-15,-2-1 0 0,1 1-7 16,0-1-4-16,0-1-18 0,0 2 19 0,-2-1-11 16,2 0-2-16,-1 1-5 0,-1 0-12 0,3-2 16 15,-3 2 0-15,3 0-10 0,-3 0 7 16,0 0-21-16,2-1-9 0,-2 1-39 0,0-2-17 16,0 2-18-16,1-2 10 0,-1 2-102 0,0 0-50 15,0 0-75-15,0 0 29 0,-11-6-231 16,4 4 42-16,-8-2-39 0,-3-3 35 0,-1 0 62 15,-3 0 26-15,-1 2 32 0,-4-3 27 16,-2 0-2-16,0 0 56 0</inkml:trace>
  <inkml:trace contextRef="#ctx0" brushRef="#br0" timeOffset="33345.7614">20405 6132 547 0,'0'-12'263'0,"0"12"-10"16,-12 0-20-16,12 0-17 0,0 0-28 0,0 0-26 15,0 0-9-15,0 0-10 0,0 0-14 0,0 0 0 16,0 0-14-16,-15 0-30 0,-2-25-7 16,14 25-16-16,-1 2 14 0,0-1-12 0,-7 7-17 15,1 0-10-15,-4 0 16 0,1 4-26 16,0-1 16-16,-1 1-20 0,-1 3 12 0,2-1-8 15,1 4-11-15,-1-3-7 0,1 2 7 0,2-1-11 16,-1 2 1-16,2-2 8 0,0 1 11 0,6 0-5 16,-4-1-13-16,1 1 24 0,3 0-21 15,0-1-2-15,0-2 15 0,3-14-2 0,0 11 5 16,0 1 1-16,13 18-5 0,-4-19 3 0,-2 2-9 16,5-4 23-16,4 0-23 0,1 1 38 15,1-2 2-15,5 1-35 0,-1-3 1 0,-4 2 8 16,1-2 0-16,-4 1-15 0,3-2 14 15,-5 1 13-15,-1-2-35 0,-2 1-4 16,-4-5 16-16,-1 4 3 0,1 0-20 0,-3-1 21 16,-1 2 3-16,0-2-3 0,-2 1 15 0,0-1-4 15,0-3-4-15,0 0-2 0,-15 25 22 0,6-15 13 16,-4 2-17-16,-1-1 0 0,0-3 9 16,0 1-4-16,1 0-11 0,3-3-3 0,1 0-12 15,-4-2-6-15,-2 3 10 0,3-3 1 0,2-1-36 16,1-2 7-16,2 2 17 0,1-2-6 15,1 2-2-15,0-3-59 0,0 2-2 0,2-2-13 16,-1 1-14-16,0-1-48 0,4 0-14 16,0 0-43-16,0 0-28 0,0 0 18 15,-6 0-155-15,6 0-95 0,0 0 16 0,0 0 35 0,-8-10 29 16,12 4 26-16,-1 2 18 0,3-10 18 16,2 2-1-16</inkml:trace>
  <inkml:trace contextRef="#ctx0" brushRef="#br0" timeOffset="33564.681">20517 6381 442 0,'2'-2'308'0,"-3"-4"-41"16,1 5-55-16,-1-2 12 0,1-1-31 0,0 0-31 15,1 3-4-15,-2-3-17 0,1 2-26 16,1 1-20-16,-2-2-12 0,1 0-17 0,0 3-15 15,0-2-26-15,-2 1-27 0,1-2-3 0,1 2-29 16,-1 0-42-16,1 0 8 0,-1-1-192 16,1 1-119-16,-4 0 26 0,1-2 23 0,1 2 42 15,-2 1-19-15</inkml:trace>
  <inkml:trace contextRef="#ctx0" brushRef="#br0" timeOffset="34240.7508">20712 6204 304 0,'0'-2'330'0,"0"-3"-29"0,0 5-48 15,0-2-16-15,-2-1 12 0,2 1-53 16,0 0-10-16,0 0-24 0,0 0 4 0,0-1 0 16,0 2-21-16,0 0-17 0,2 1-21 0,-2-1 19 15,-2 1-16-15,2-3-19 0,2 1 8 16,-2 1-7-16,1 1 3 0,1 0-7 0,-2 0-10 16,0 0-41-16,0-2 4 0,0 4-30 15,0-2 28-15,1 0-19 0,0 0 29 0,-1 3-40 16,2 1 37-16,0-1-36 0,1 3 26 15,-3 1-24-15,4 11-22 0,-1-2 12 0,0 2-16 16,-2 2 33-16,3-1-24 0,1 1 10 0,-2 3 27 16,1 0-11-16,-1-3 5 0,0 5-21 15,0-2-4-15,2 2-10 0,-3-3 0 0,2 2 17 16,1-4 2-16,-2 1 0 0,3-3-1 0,-3-1-3 16,3 1-7-16,-2-4 26 0,0 1-30 15,2-1 0-15,-2-4 0 0,0-1 16 0,2-2 4 16,-3-1-1-16,1-2 42 0,0 1-11 0,0-2 8 15,0-1-22-15,3 1 21 0,-2-3-8 0,1 1-6 16,3-1 4-16,-9 0-18 0,12 0 8 16,17-11-4-16,-12 5-1 0,-3 1-55 15,-4-1-51-15,-1 1-13 0,-5-1-57 0,-2-1-65 16,1 3 21-16,-3 4-247 0,0 0 36 0,0-9 30 16,-15-11 28-16,3 10-91 0,-1 0 45 0,2 3 28 15,-3-2 13-15,2 5-18 0</inkml:trace>
  <inkml:trace contextRef="#ctx0" brushRef="#br0" timeOffset="34458.4392">20786 6547 383 0,'2'0'341'16,"-2"-5"-52"-16,1 1-44 0,2 1-5 0,0 0-12 15,-1 0 1-15,2-2-26 0,4-5-33 16,1-2-14-16,2-2-31 0,0 3-6 0,1 1-5 15,-1 3-15-15,2-1-21 0,-4 0-2 16,6 2-34-16,-6 2-24 0,-2-1-29 0,-2 4-47 16,-1-4-21-16,0 4-46 0,-2-1 13 0,2 1-163 15,-4 1-113-15,1 0 27 0,-1 0 25 0,0 0-39 16,0 3 10-16,-1-2 89 0</inkml:trace>
  <inkml:trace contextRef="#ctx0" brushRef="#br0" timeOffset="34791.1245">20784 6960 283 0,'-3'7'298'0,"3"-5"-26"15,-1 3 6-15,0-1-39 0,1-3 17 0,2 1-28 16,1-2-9-16,1-2-24 0,9-6-7 15,3-3-10-15,2 0-9 0,3-3-5 0,-1-2-18 16,3 1-15-16,-1 0-14 0,5-3 45 16,-3-3-30-16,0 3-2 0,3-4-21 0,-3 4 5 15,4 1-35-15,-3 1-3 0,-1-1-10 0,-1 2-6 16,-5-1-15-16,1 3 3 0,-2 0-11 16,-5 5-8-16,1-2-1 0,-3 3-63 0,-5 3-44 15,2 0-26-15,-6 0-59 0,1 1-42 16,-2 3 18-16,0 0-176 0,-8-1 29 0,3 2 27 0,-2 2 26 15,-8 8-147-15,0-3 28 0,-1 2 24 16,-4-1 17-16,2 4 8 0</inkml:trace>
  <inkml:trace contextRef="#ctx0" brushRef="#br0" timeOffset="35126.2243">20944 6948 394 0,'0'5'274'0,"0"1"-2"0,2-6-24 0,0 1-10 16,1 0-22-16,1-2 4 0,11-3-29 15,0-4 1-15,1-4 4 0,3 1-15 0,2-1-15 16,1-2-8-16,-2 0-16 0,-3 1 5 16,7 0-16-16,-1-4-15 0,-1-2-11 0,3 0-12 15,1-1 30-15,-3-1-33 0,2 0 15 0,0 1-3 16,-2 2-19-16,1 0-9 0,-4 4 18 0,-2-1-13 16,1 0-8-16,-3 2-6 0,-2 3-12 15,-3 0 15-15,-3 6 8 0,1-1-10 0,-5 0-10 16,1-1 9-16,-2 3 4 0,-2 2-24 15,1 0-4-15,1-3 7 0,1 3 1 0,-4 0-13 16,2 0-19-16,1-1-19 0,-2 1 0 0,0-1-41 16,1 2 3-16,-1-2-78 0,-1 1-36 0,3-1-25 15,-3 2-54-15,0 0-35 0,0 0 23 16,0 0-259-16,0 0 20 0,0 0 53 0,0-8 30 16,-13-4 26-16,12 7 23 0,-2-12 23 15,-6 1 15-15,9-4 5 0</inkml:trace>
  <inkml:trace contextRef="#ctx0" brushRef="#br0" timeOffset="40156.0247">19691 8704 376 0,'0'0'263'0,"0"0"-11"0,0 0-44 16,0-13 12-16,0 13-35 0,0-20-1 15,0 16-9-15,-1 1-4 0,1-1-27 0,-3 1-27 16,2 3-2-16,1-3 17 0,-2 0-23 0,2 1-29 16,0 0 8-16,0 1 26 0,0-1-19 0,0 0-31 15,0 2 1-15,0 0-11 0,0 0-7 16,0 0-8-16,0 0-16 0,0 0 11 0,0 0-22 16,0 0 13-16,-1-5 11 0,1 5-24 15,-1 2 2-15,1 0 8 0,-1 1-9 0,1 2-11 16,-3 0 29-16,-1 12-16 0,-4-6 10 0,2 6-16 15,1-3 39-15,0 2-36 0,0 2 3 16,0-1-3-16,-1 1 0 0,0 4 11 0,1-2 12 16,-1 5-25-16,0 0 42 0,1 4-22 15,0 0-26-15,2 1 22 0,-3 0-3 0,4-1-8 16,-1-1 1-16,-1 1-10 0,3-1 19 16,0-3-3-16,-1 2-31 0,2 3 53 0,-1-5-36 15,1-12-18-15,0 7-2 0,0 2 24 16,0 0-18-16,0 0 18 0,13 19 20 0,-9-22-33 15,1 0 0-15,1-4 0 0,-1 0 9 0,-2-4 1 16,-2-2-2-16,2 1-8 0,-1-5 15 16,1 2-15-16,-2-2 36 0,2-2-40 0,-1 2-8 15,-2-1 20-15,2-1 12 0,-1 0-48 16,1-1-21-16,1 1-6 0,-2 0-11 0,1-1-17 16,-2-2-17-16,0 0-33 0,0 0-45 0,0 0 16 15,0 0-213-15,3-15-51 0,-3 8 28 16,0-12 14-16,0 10 22 0,0-6 43 0,0-1-1 15,0-2 1-15</inkml:trace>
  <inkml:trace contextRef="#ctx0" brushRef="#br0" timeOffset="40595.5391">19564 8757 416 0,'-1'-3'245'0,"-2"-1"-24"15,3 3-55-15,-2-2 6 0,-1 0-11 16,1-1-9-16,0 3-13 0,2 0-1 0,0-2-12 15,-1 1-32-15,1 1 10 0,-1-2-25 16,1 1 15-16,0 1-9 0,-2 0-19 0,2-1-8 16,2-2 2-16,0 2 3 0,1-1-11 15,0-3-3-15,0 3 10 0,6-8 13 0,3 0 0 16,-1 3-23-16,3-3 20 0,-3 2-17 16,1 2-13-16,2-2 16 0,-3 2-24 0,-4 0 12 15,1 1-2-15,-2 2-17 0,0-1 16 0,-3 3-29 16,-1-1 2-16,2 0-4 0,-3 2 0 0,1 0-3 15,2 1 19-15,-1 0-23 0,-2-2-7 16,1-1-11-16,0 3-27 0,-1-2-18 0,0 2-22 16,-1-1-20-16,0 1 5 0,0 0-35 0,0 0 12 15,0 0-131-15,0 0-129 0,6 9 0 16,-6-5 53-16,0 1 25 0,-3 0 16 16,2-1-38-16</inkml:trace>
  <inkml:trace contextRef="#ctx0" brushRef="#br0" timeOffset="40916.2706">19663 8924 702 0,'2'5'251'0,"-1"-3"-45"0,1-1-1 15,-1-1-30-15,1 3 4 0,0-3-11 16,0-3-24-16,2 3-19 0,1-1-2 0,9-5 2 15,1 5 7-15,-3-5-17 0,5-3-20 16,1 3-10-16,-2 0 23 0,1-2-21 0,-2 1-20 16,3 0-16-16,-4 0 1 0,2 1-3 0,-2 0 8 15,-5 1-23-15,0 3 11 0,-6 2 0 16,3-5-20-16,-3 3 14 0,0 1-17 16,0-1 7-16,2 2-13 0,-5-1-33 0,2 1-11 15,-1-1-13-15,1-2-21 0,-1 1-28 0,0 2-6 16,1-1-48-16,-1-1 12 0,0 2-84 0,-1-3-97 15,1 2-71-15,-1 0 26 0,2 1 23 16,0-3 13-16,0 1 14 0,0-1 4 16</inkml:trace>
  <inkml:trace contextRef="#ctx0" brushRef="#br0" timeOffset="41143.9926">20085 8762 262 0,'2'-3'299'0,"2"1"-58"15,1 2 5-15,0 0-10 0,-1-3-17 16,1 0-3-16,2 1-21 0,-2 2-43 16,10-8 20-16,-5 4-20 0,5-1-42 0,0-3 6 15,-6 3-15-15,1 0 3 0,3-2-27 0,0 3-13 16,-2 0-7-16,-3-2-3 0,2 5-27 0,-4 0-25 16,-2-2-33-16,1 0-27 0,-1 3-44 15,0 0-18-15,1 0 10 0,-5 0-121 16,4 2-114-16,-4 0-15 0,0 1-1 0,0-1 25 15,-2 3 12-15,-1-1 9 0</inkml:trace>
  <inkml:trace contextRef="#ctx0" brushRef="#br0" timeOffset="41337.3662">20232 8882 262 0,'0'5'222'0,"1"-3"18"15,1 1-29-15,0 1-3 0,-2-1-4 0,2-2-5 16,0 2-7-16,4-3-5 0,0 1-40 0,-1-2-17 15,0-1 1-15,3 1-37 0,2 1-7 16,17-8-3-16,-8 5-4 0,-2-2-41 16,0 3-18-16,-1-4-54 0,1 1-57 0,1 1 9 15,-3-2-141-15,2-5-144 0,-2 2-10 16,0 0 26-16,3-4 18 0,3 1 11 0</inkml:trace>
  <inkml:trace contextRef="#ctx0" brushRef="#br0" timeOffset="42106.3526">21413 8175 914 0,'4'-9'289'0,"-1"-1"-29"0,1 4-15 15,-2 0-15-15,-1 2 14 0,-1-1-44 0,0 1-39 16,1 2 14-16,-1-1-26 0,1 1-10 16,1 0-17-16,-2 2-46 0,0 0-18 0,0 0 19 15,0 0-25-15,-11-3 16 0,7 6-31 0,1-1-5 16,0 0-3-16,1 3 3 0,-2-1-21 16,1 2-3-16,1 0 7 0,0-2 18 0,0 2-6 15,2 0-18-15,0 0-16 0,0-6 8 16,0 7-6-16,0 7 15 0,0-1 6 0,9 13 7 15,-4-11-5-15,2 1 10 0,-3-1-23 0,-2-2-15 16,0 4 23-16,1 0-28 0,-1-1 33 16,0-3-3-16,-2-4-31 0,0 5 31 0,0 0-11 15,-15 20 15-15,8-19-18 0,-1-2-9 16,-1 4-4-16,-1-2 13 0,1-3-12 16,0 0 33-16,-2 0-2 0,4-5 0 0,2 0-33 15,-1-5 15-15,3 2 27 0,1-1-20 0,-3-2-3 16,2 0 34-16,2 0-39 0,1 0 4 15,-3 1 5-15,1-2 5 0,2 0 1 0,0 0-14 16,1-3-6-16,0 2 16 0,2 0-13 0,-2 0-1 16,0 1 2-16,2 0 27 0,1 0-20 0,0 0-28 15,-2 1 17-15,2 0-8 0,0 1 11 0,1 2-1 16,-1-2 24-16,-2 4 0 0,10 6-14 16,-3 1 9-16,0 2-11 0,0 2-27 15,-4-2 41-15,1 5-12 0,-3-3-1 0,2 2-3 16,-2 3 8-16,-3-3 10 0,1 4-16 0,-1-15 2 15,0 9-1-15,0 3-2 0,0 2 7 0,0-1-10 16,0-1-25-16,0 2 23 0,0-2 4 16,0-2-19-16,0 0 7 0,0-4 16 15,0-2 9-15,6 13-5 0,-2-15-26 0,2-3 26 16,1-3 7-16,-2 0-15 0,5-1 10 0,-5 1-4 16,2-3-1-16,-1 1 0 0,4-2-13 15,7 1 8-15,2-1 0 0,-11 0-4 0,1 0 1 16,1 0-1-16,-3 0 2 0,1 0 3 0,0 0-3 15,-8 0 10-15,9 0-27 0,-9 0 16 16,7 0-41-16,-7 0 37 0,7 0-40 0,-7 0-8 16,0 0 6-16,8 0-23 0,-8 0-6 0,0 0-42 15,8 4-12-15,-9-2-56 0,-3-1 17 0,2 1-282 16,-1-1 32-16,1-1 29 0,-1 0 13 16,2 0 24-16,-2 0 22 0,2 0 22 0,0-1 3 15</inkml:trace>
  <inkml:trace contextRef="#ctx0" brushRef="#br0" timeOffset="43303.8009">30454 7128 229 0,'0'0'322'0,"3"-4"-69"16,-3-1 1-16,0 4-15 0,2-1-16 16,-2-3-19-16,0 5-25 0,4-4-15 0,-4 0 4 15,0 1-24-15,0 0-30 0,2 0 2 0,-1 2-9 16,1-1 3-16,-2-1-9 0,2 1-30 0,0 0-8 16,1 2-16-16,-2-3 31 0,2 0-45 15,-1 3 20-15,1 0-33 0,-1 0 1 0,2 0 23 16,0 0-19-16,-1 4 9 0,10 3-23 15,-6 1-1-15,-3 1 7 0,2 4-10 0,4 4-1 16,-3 0 10-16,-1-1 16 0,-1 4-18 0,-1 1-15 16,1 1-10-16,-2-1 24 0,-2 0-12 15,2-2 9-15,-2-1 2 0,1 3-25 0,0-2 7 16,2-1 28-16,-2 1-17 0,1-3 12 0,-3-9-31 16,0 6 8-16,0-2 15 0,9 8-19 15,-7-10 4-15,2-3-1 0,0 0 31 0,-2-3-27 16,4 2 5-16,-4-2 0 0,-1 2 1 0,2-4 21 15,1 1-5-15,-2-2-18 0,3 2 23 0,-2-1 0 16,0-2-18-16,-2 1 28 0,-1 0-27 16,0 0 16-16,0 0 37 0,0 0-43 0,8-10 38 15,-8 9-35-15,0-1-10 0,-2-2 6 16,1 3 30-16,-2-1-42 0,2 2-6 16,-1-1 19-16,0 1-26 0,-2 0-16 0,1 1 18 15,1-1 25-15,0 2-7 0,-1 2-22 0,3 0 18 16,-1 3 7-16,0 1-8 0,1 10-15 0,0-9 3 15,0 5 12-15,0 2-7 0,15 22-20 16,-10-16 22-16,0 3-5 0,2-7 42 0,0 6-43 16,3-2 18-16,-3-1-38 0,-1 2 19 0,1 1 33 15,-1-2-33-15,-2 1-7 0,-2 0 9 16,0 0 32-16,-2-1-21 0,0-11-23 0,0 3 12 16,0 4-1-16,-15 17 40 0,7-21-36 15,-1 3 10-15,1-3-14 0,-5-3 15 0,-1 5 2 16,-1-7-12-16,0 1 9 0,-1-2-22 0,1-1 7 15,1-7 36-15,2 2-31 0,3-1 41 16,-11 2-27-16,7-3 3 0,6 1 19 0,7-1-12 16,-7 0 0-16,7 0 31 0,-8 0 15 0,1 0-33 15,7 0 9-15,-14-13 7 0,10 12-7 16,1-3-28-16,1 1 41 0,0 2-23 0,0-1-8 16,-1-2-28-16,3 0 32 0,-1 2-30 15,-1 1-1-15,2-2-56 0,0 0 16 0,-2 0-67 16,2 0-20-16,0 1-18 0,0 2-31 0,0 0-24 15,0 0 18-15,0 0-169 0,0 0-83 0,0 0 13 16,0 0 24-16,13-10 25 0,-12 12 25 16,2 0 31-16,-1-1 13 0,-2 0-49 0</inkml:trace>
  <inkml:trace contextRef="#ctx0" brushRef="#br0" timeOffset="43593.1012">30421 8304 493 0,'1'0'251'0,"-1"1"-12"0,3-1-34 0,-1 0-6 16,2-1-10-16,2 0 9 0,-1-2-40 15,11 0-16-15,1-4-12 0,-1 2 25 16,2-1-27-16,0-1-33 0,-1-2-4 0,1 2 13 15,1 0 8-15,1 2-25 0,-3-1-26 0,1 0-4 16,-4-1 28-16,2 1-56 0,0 0-25 16,0-1-9-16,-3 0-36 0,-1 0-46 0,-5 0-43 15,2 2 13-15,-5-1-245 0,-4 2 29 0,3 2-78 16,-1-1 24-16,-2 3 24 0,0 0 10 16,0 0 58-16</inkml:trace>
  <inkml:trace contextRef="#ctx0" brushRef="#br0" timeOffset="43986.115">30619 8309 299 0,'0'1'278'0,"3"-1"-39"0,-1 0-3 0,0 0-20 16,4-1-18-16,0 1-43 0,0-3 10 15,0 2-27-15,14-4-1 0,-2 2-25 0,5-4 25 16,-1 1-24-16,0-4-18 0,0 4 3 15,1 0-16-15,1 0-5 0,-3 0 1 0,3 1 28 16,-4 0-2-16,0-1 12 0,-2 1-23 0,-1 1-20 16,-4 1 13-16,-4 0-30 0,0 1 26 15,-3 0-7-15,-1 0-10 0,-1 2-5 0,0 0 31 16,0 0-10-16,-1-3 16 0,0 3-13 16,-3-1-9-16,3-1-1 0,-1 2 18 0,-1-1-27 15,2 0 7-15,-2 0-24 0,1 1 9 0,-1-1-13 16,1-1-2-16,-2 1-9 0,3 1 0 15,-2-1-22-15,-1 1-29 0,0 0 1 0,0 0-34 16,0 0-31-16,0 0-25 0,0 0-4 16,0-7-36-16,0 7-15 0,0-7-61 0,-10-2 20 15,7 5-218-15,-8-8-30 0,-1 1 32 0,3 3 31 16,2 2 27-16,-2 3 23 0,3-1-15 16,-7-2 11-16,-3 0 43 0</inkml:trace>
  <inkml:trace contextRef="#ctx0" brushRef="#br0" timeOffset="47435.4435">22107 8324 427 0,'0'0'273'0,"0"-14"-22"16,0 14-8-16,0 0-34 0,0 0-20 0,13-26 0 16,-13 24-17-16,1 0-40 0,-1 0-22 15,0-1-4-15,0 2-15 0,0-1-15 0,0 2-2 16,2 0 4-16,-2 0-6 0,0 0-20 0,0 0-12 16,2 2-7-16,-2 3 11 0,0-2-1 0,0 3-7 15,1 3-10-15,4 7 27 0,0 5-14 16,-2-1 7-16,1-2-18 0,1 2-10 0,1 0-1 15,3-3 5-15,-2 3 11 0,3-1-13 16,3 1 15-16,0-4 10 0,2-2-14 0,0 0-9 16,-2-1-7-16,2-4 10 0,1 0 10 15,-2-3-10-15,0-1-10 0,1-3 23 0,-2 1-32 16,-13-3 10-16,10 0 21 0,-1 0-10 0,0 0-15 16,0 0 63-16,-3 0-24 0,14-13-1 15,-8 7-21-15,-3-3 17 0,-1 3-9 0,-3 0 2 16,0-1-3-16,-2 3-4 0,-1 0-3 0,0-3-3 15,0 3 20-15,-2-2 14 0,0 5 15 16,0 1-11-16,0 0-27 0,0 0 24 0,0-7-19 16,0 7-9-16,0-8-9 0,0 8 19 15,0 0-12-15,-10-13-16 0,8 11 19 0,2 1-38 16,0 1 8-16,0 0 3 0,0 1-20 0,0 2-1 16,3-1 11-16,0-1 0 0,1-1 0 15,1 2 8-15,0-2-1 0,1 1 3 0,3-1 8 16,0 0-21-16,5 0 38 0,3 0 2 15,19-13-14-15,-20 7 25 0,2-3 0 0,1 2 7 16,-6 0-10-16,0-2 14 0,-2 1-6 0,-3 2 11 16,1-1-22-16,-3 1 4 0,-2 0-1 15,3-4-7-15,-2-2-3 0,-4 2-6 0,0 0 2 16,-1 1-11-16,0 9-6 0,0-8 0 0,0-4-27 16,0-5-22-16,-11-12-20 0,8 17 7 15,-1 2-41-15,2 2-44 0,-3-8-40 0,-4 6-17 16,1-3-42-16,2-1-32 0,-1 3 24 0,-2-4-242 15,6-1 14-15,-1 6 33 0,4-1 30 16,0 4 27-16,0 7 23 0,0-12 32 16,11-14 10-16,-3 12 5 0</inkml:trace>
  <inkml:trace contextRef="#ctx0" brushRef="#br0" timeOffset="47626.6218">22751 7999 416 0,'3'-2'312'0,"0"0"-60"0,2 0-14 0,-1-1-18 16,-1 1-17-16,4-3-15 0,-2 2 17 0,6-5-45 16,3-3-12-16,-2 0-2 0,2 1-37 15,3 0-19-15,-3 4 4 0,2-3-32 0,-4-2 1 16,4 2-46-16,-5 0-7 0,-4 4-42 16,0-1-47-16,-2 5 8 0,-1-5-162 0,-3 4-146 15,0 1 26-15,-1 1-39 0,0 0 24 0,0 0 69 16,0 0-7-16</inkml:trace>
  <inkml:trace contextRef="#ctx0" brushRef="#br0" timeOffset="47850.7926">22888 7900 329 0,'0'5'234'0,"-1"-3"26"0,0 2-45 16,1 1-1-16,0 1-18 0,1-2-15 15,0 2 12-15,1 0-24 0,-1 1-15 0,-1-7-26 16,0 12-2-16,10 19-31 0,-8-12 2 0,4-1-12 15,-4-2-8-15,0-2-19 0,0 5 18 16,-2-2-23-16,0-2-1 0,1 3-19 0,1-1-26 16,-2-11-23-16,0 7-23 0,0 1-44 0,0 0-10 15,0-1 10-15,0 1-180 0,0-4-154 16,0 0 69-16,12 8 5 0,-12-14 13 0,3 1 21 16,-2-2 4-16</inkml:trace>
  <inkml:trace contextRef="#ctx0" brushRef="#br0" timeOffset="48114.476">23093 8174 533 0,'7'-8'293'0,"7"1"-41"0,-5 3-35 16,4-1-26-16,0 2 16 0,-3 3-49 0,-1 0 0 15,1 0-23-15,-10 0-15 0,12 0-20 0,12 9 6 16,-11-2-8-16,-2 4 6 0,0-3-19 15,-4 4-30-15,0 1 30 0,-2 2-36 0,-3-3 3 16,-2 1-7-16,0-13-8 0,0 13 1 0,-10 22-18 16,4-17-20-16,1-2-3 0,-4-1-33 15,1 1-8-15,1-1-12 0,-3-3-47 0,4-4-12 16,0-2 11-16,3 0-50 0,-1-4-70 16,-1-1-104-16,3-1-14 0,2 0-7 0,0 0 22 15,0 0 14-15,-4-10 1 0</inkml:trace>
  <inkml:trace contextRef="#ctx0" brushRef="#br0" timeOffset="48342.3136">23244 8192 403 0,'2'-4'258'0,"-1"0"-30"0,-1 2-49 0,2 0-31 16,-2 0-31-16,1 2 19 0,0 0 8 0,-1 2-14 16,0 0-5-16,0 1-12 0,0 4-10 0,0-2 0 15,0 2-5-15,0-1-8 0,0 4-10 16,0 2-20-16,0 1 4 0,0-1-14 0,0 3-5 15,0 1 2-15,0 0-8 0,12 14-11 0,-9-21 7 16,4 7-6-16,-2-7-14 0,5 2-23 16,-4-5-19-16,2 0-12 0,-2-5-45 0,0 2 9 15,0 1-82-15,-6-4-133 0,0 0-58 16,8 0 14-16,-2 0 6 0,14-17 17 16,-10 10 8-16</inkml:trace>
  <inkml:trace contextRef="#ctx0" brushRef="#br0" timeOffset="48524.4564">23461 8290 252 0,'4'-2'299'0,"7"-7"-38"0,2 2-31 15,-3 2-1-15,3-3-18 0,-4 4-12 0,1-2-10 16,2 0-33-16,1-2-2 0,-2-2-9 0,4 2-21 16,3 1-49-16,-2-3-4 0,-3 3-43 0,0-1-41 15,-1 1-32-15,-2 1-61 0,-2-3 9 16,-3 3-245-16,0 2-20 0,-4 0 46 0,2-1 26 15,-3 5-12-15,0 0 8 0</inkml:trace>
  <inkml:trace contextRef="#ctx0" brushRef="#br0" timeOffset="48761.7805">23645 8074 246 0,'-1'-2'345'15,"2"0"-66"-15,-1 0-56 0,-3 0-13 0,3 2-29 16,0 0 15-16,3 2-25 0,0 0-13 15,-3 0 8-15,0 2-36 0,1 2-7 0,-1 0 3 16,0 3 0-16,4 7-20 0,-2 1-29 0,1 2 3 16,0 0 12-16,0 1-26 0,2-2-18 15,-3 2-12-15,0 1 28 0,2-1-33 16,-4-11-1-16,0 7-19 0,0 2-9 0,0 1-23 16,0-4-25-16,9 20-38 0,-9-22-19 15,6 5 7-15,-6-8-189 0,0-1 22 0,0-3-163 16,2-2 24-16,-2-4 20 0,0 0 19 0,0 0 100 15</inkml:trace>
  <inkml:trace contextRef="#ctx0" brushRef="#br0" timeOffset="49302.9163">23989 8049 971 0,'3'-2'341'0,"-2"-1"-64"16,0 2-36-16,2-1-4 0,-2 1-61 0,0 1 21 16,1 0-5-16,0 1-49 0,-1 2-7 15,6 0-1-15,-5 1-8 0,9 8-13 0,-4 0-13 16,1-4-10-16,-4 6-10 0,3 2 3 16,-1-3-10-16,0 2-14 0,3 0-23 0,-5-5 28 15,-2-1-6-15,1 0-8 0,-2 1-20 0,2-4 6 16,-2 0-4-16,0-1-16 0,0 1 5 15,-1-1-7-15,0-3 6 0,2 4 1 0,-2-4-2 16,1 3 29-16,-1-2-4 0,0-3-4 0,0 0-18 16,0 0-5-16,0 0-4 0,0 3-2 15,3-4-1-15,-2-3 0 0,2 1 0 0,0 2-16 16,2-2-7-16,-1 0 14 0,3 0-10 16,-2 2 1-16,0-1 2 0,4 2-1 0,-2 0-14 15,0-2 1-15,3 2 2 0,2 0 2 16,18 12 1-16,-16-6 27 0,-2 3-1 0,-3 1 0 15,0 2-8-15,-3-5 2 0,2 7-2 0,-7-1-21 16,-1 0 20-16,0-13-9 0,0 13 15 16,0 1-21-16,-18 17 24 0,9-17 0 0,0 2-2 15,-2-3-32-15,0-1 33 0,-2 0-24 16,2-3 0-16,0 1 1 0,-3-3 1 0,5 0 1 16,-3-6 0-16,3 2-15 0,2-2 21 0,-2-1-46 15,9 0-19-15,-7 0-26 0,-6 0-42 16,-11-13-30-16,13 1-27 0,2 1 18 0,-1-3-280 15,1-2 49-15,0-2-15 0,3 1 51 16,0-2 23-16,5-2 23 0,0 5 16 0,-1-5 5 16</inkml:trace>
  <inkml:trace contextRef="#ctx0" brushRef="#br0" timeOffset="49897.5537">24603 7988 510 0,'0'0'309'0,"0"0"-35"0,0 2-6 0,2-2-32 16,0 1-35-16,-4-1-6 0,2 0-43 15,0 0-11-15,0 0-13 0,0 0 4 0,0 0-6 16,0 0-17-16,0 0-14 0,0 0-25 16,0 2 13-16,0-2-17 0,0 0-4 0,0 0-18 15,0-2-3-15,0 2 16 0,0 2-10 16,0-2-18-16,0 0-5 0,0 0 4 0,0 0-10 15,0 0 0-15,0 1 5 0,0-1-19 0,0 1 7 16,2-1 13-16,-2-1 3 0,-2 2-33 0,2-1 10 16,2 2 13-16,-4-2 4 0,2 0-28 15,0 0-7-15,0 0-4 0,0-2 1 0,0 4-7 16,0-2 1-16,0 0-5 0,0 0 2 0,0 0-31 16,-1 0-9-16,0 0-26 0,1 0-25 0,0 0-5 15,0 0 12-15,0 0-109 0,0 0-113 16,0 0-59-16,0 0 30 0,0 0 44 0,0 0 1 15,0 0 46-15,0 0 6 0</inkml:trace>
  <inkml:trace contextRef="#ctx0" brushRef="#br0" timeOffset="50217.093">24603 8010 455 0,'0'0'263'0,"0"0"-14"16,0 0-38-16,0 0 1 0,0 0-12 15,0 0-32-15,0 0-9 0,0 0-33 0,0 0 5 16,0 0-29-16,0 0-21 0,0 0 12 0,0 0-18 16,0 0-11-16,0 0-14 0,0 0 2 15,0 0 10-15,0 0-18 0,0 0-5 0,0 0 0 16,0 0-3-16,0 0-4 0,0 0 7 0,0 0 5 15,0 0-18-15,0 0-1 0,0 0 13 16,0 0-27-16,0 0 0 0,0 0-2 0,0 0-9 16,0 0-17-16,0 0-44 0,0 0-29 15,0 0-29-15,0 0 11 0,0 0-297 0,0 0 11 16,0 0 27-16,0 0-19 0,0 0 18 0,0 0 67 16</inkml:trace>
  <inkml:trace contextRef="#ctx0" brushRef="#br0" timeOffset="50977.0047">24709 8022 610 0,'0'0'292'0,"0"0"-28"0,0 0-15 0,0 0 19 15,0 0-19-15,0 0-36 0,0 0-43 0,0 0 17 16,0 0-65-16,0-14 1 0,0 14-9 15,0 0 5-15,0 0-43 0,0 0 4 0,0 0 5 16,0 0 6-16,0 0-33 0,0 0-31 16,0 0-19-16,0 0-8 0,0 0-48 0,0 0-20 15,0 0-44-15,0 0-40 0,0 0 13 0,0 0-192 16,0 0-37-16,0 0-21 0,14 0 23 16,-14 0 24-16,0 0 28 0,18 8-14 0</inkml:trace>
  <inkml:trace contextRef="#ctx0" brushRef="#br0" timeOffset="51191.7703">24793 8344 275 0,'1'5'321'0,"1"-3"-12"16,-2 4-36-16,0-4-17 0,0 2 35 0,0-1-38 16,0-1-35-16,0 0 20 0,2 0-53 0,-2 0-37 15,0-1-18-15,2 3-10 0,-2-3-3 16,1 1-48-16,-1-2 15 0,0 2-66 0,0-2-41 15,-1 0-24-15,-1 0-51 0,1 0-44 16,0-2 12-16,-1 2-261 0,0-3-17 0,1 0 26 16,-2 1 25-16,2 0 56 0,-3-2 15 15,3-1-71-15</inkml:trace>
  <inkml:trace contextRef="#ctx0" brushRef="#br0" timeOffset="51815.4114">25270 8030 537 0,'0'-2'372'0,"4"-2"-65"0,-2 2-3 15,0 0-21-15,-1 1-70 0,3 0 8 0,-3-1-55 16,2 2-25-16,-2 0-9 0,2 2-31 0,-2 0 24 15,1 2-18-15,8 7-28 0,-7-2 27 0,-2 1-43 16,2-3 6-16,0 4-3 0,2 2-10 16,-3-1-9-16,1-2 0 0,2-1-39 0,0 6 16 15,0-2 9-15,-1-4-35 0,1-1 0 16,-1-1 6-16,-1-1-1 0,-1-2-1 0,3 0-7 16,-1 0 22-16,-2-2 4 0,2 2-2 0,-1-3-7 15,2-1-4-15,-1 1-15 0,-4-1 10 0,0 0 16 16,0 0-3-16,9 0 8 0,2-12 38 15,-7 9-3-15,5-10-6 0,0 3 33 0,-4 1 6 16,0 2 3-16,-1 1 10 0,-1-2-14 16,-2 4 7-16,2 0-20 0,-1 1-8 15,-1 1-22-15,1-1 14 0,-1 2-10 0,1-1-14 16,-2 2-6-16,0 0-16 0,0 0 8 0,0 0 1 16,2 15-3-16,-1-11 7 0,0 2-6 0,6 9-28 15,-6-5 10-15,4-1-18 0,3 1-5 16,-2-1 5-16,7 3 4 0,-4-2-12 0,5-4 15 15,-3 3 1-15,1-6-6 0,2 4 3 0,-2-5-11 16,-1-1 17-16,-2-1-2 0,-4 0 2 0,-5 0-15 16,0 0 19-16,9 0 6 0,10-13 10 15,-14 4-22-15,2 2 36 0,0-7-21 0,-2 2 7 16,-2 1 10-16,-3 1-22 0,0 0 2 16,0 10 7-16,0-14 4 0,0 1-21 0,-13-18 11 15,7 16-32-15,-1 2-25 0,2 5 4 0,-2-4 5 16,-5 1-102-16,7 1-36 0,0 1-52 15,0 2 22-15,-2 1-214 0,2 0-60 0,4 0 41 16,0 1 22-16,1 5 29 0,10-13-28 16,4 1 26-16,0 5 17 0,4 0 2 0</inkml:trace>
  <inkml:trace contextRef="#ctx0" brushRef="#br0" timeOffset="52152.5275">26088 7811 480 0,'2'-6'427'16,"0"1"-82"-16,-1 2-27 0,1-1-36 0,-1 1-4 15,0-1-34-15,1 1-6 0,-1 0-27 16,-1 1-24-16,2 0-27 0,-2 2-18 0,-2 0-14 16,1 2-15-16,-2 1-25 0,-1 1-16 0,-6 8-7 15,1 2-8-15,-1 1-6 0,1 2-5 16,0-3-5-16,0 4-4 0,3 0-16 0,-1 0 8 15,3-3-2-15,-1 2-4 0,1 0-1 16,3-1 22-16,-3 3-11 0,4-10-2 0,0 3-3 16,12 15-4-16,-7-12-2 0,1 2-2 0,3-6-7 15,5 0-23-15,-2-1 1 0,4 2 9 16,-3-3-36-16,2-2-11 0,1-2-11 0,-1-1-22 16,-3-1-5-16,2-1-10 0,-7-2-22 15,-7 0-26-15,0 0-33 0,8 0-8 0,0 0 15 16,3-11-236-16,-2-1 12 0,-4 2 31 0,-2 1 4 15,-2 3 24-15,-1-2-49 0,0 8 7 16</inkml:trace>
  <inkml:trace contextRef="#ctx0" brushRef="#br0" timeOffset="52322.0828">26127 8000 550 0,'-3'-3'294'16,"3"-1"-40"-16,0 1-32 0,1-1-1 15,2 0-14-15,-2 2-34 0,4 0-15 0,-1-1-24 16,9-4-6-16,-5-1-15 0,6 3-25 15,-7-1-9-15,9 0-22 0,-5-2-17 0,2 3-34 16,-3-1-46-16,6 0-16 0,-1-1 7 0,-4 0-187 16,3-4-116-16,-1 3-16 0,0-2 19 15,6-2 4-15,-2-2 47 0,1-2 4 0</inkml:trace>
  <inkml:trace contextRef="#ctx0" brushRef="#br0" timeOffset="52984.6413">26499 7658 368 0,'0'-2'411'0,"0"-3"-81"16,0 3-46-16,0-3-22 0,0 4-24 0,0-1-25 16,0 1-1-16,-3 1-26 0,3 3-25 15,0-2-13-15,0 6-7 0,0 2-25 0,2 11-12 16,-2-9-27-16,0 5 9 0,0 3 10 0,0 4-34 16,0 0 31-16,0-2-24 0,0 4-19 0,8 0 2 15,5 20-24-15,-10-25 18 0,-1 2-19 16,0-3 3-16,0-8-14 0,1-1 22 0,-1 1-11 15,-1-4-11-15,1 2-17 0,-1-5 25 16,0 2 17-16,-1 0-36 0,0-3 30 0,0 3-45 16,0-6 30-16,0 0 0 0,0 0-31 0,-5 2 33 15,1-4 5-15,3-4 1 0,-3-7-7 16,-1 1 6-16,0-4-5 0,2-4 0 0,0-3-3 16,1-2-3-16,0-2-1 0,0-3 22 15,2 2-7-15,0 14 9 0,0-6-26 0,0-2 7 16,0-1 12-16,11-17 10 0,-10 22-7 15,4 2 8-15,-1 5-18 0,0 2 12 0,-3 1-17 16,4 3-13-16,0 0-7 0,-1 0 7 16,-1 3-1-16,1-3-14 0,-1 4 7 0,3 1-21 15,0 0 25-15,-6 0-9 0,0 0 1 0,6 0 0 16,7 10 9-16,-5 3-9 0,-1-3 2 0,-4-1-2 16,-2-1 11-16,-1 2-7 0,0-2-4 15,0-8 24-15,0 7-5 0,0 3-19 0,-16 15-11 16,12-12 26-16,1-4-1 0,1 1-1 15,0-2-10-15,-2-1-2 0,2-1 2 0,1-1-7 16,-1 0 10-16,2 1-5 0,-1 0-1 16,1-6 1-16,0 0-1 0,0 13 0 0,14 16-23 15,-5-17 1-15,3-1 29 0,-1 0 0 0,0 0 8 16,6 0-13-16,-5-1-2 0,3 3 12 0,-2-2 7 16,0 1-1-16,-2-1-2 0,4 0-17 15,-3 2-6-15,-2-1 24 0,4-3-12 0,-2 1 6 16,1-1 2-16,-3 1 14 0,1-1-28 0,0-1-1 15,-5-4 2-15,0 0 10 0,-2 0 1 16,1-2-6-16,-1 0-18 0,1-1 2 16,-1 1-55-16,-4-2-32 0,0 0-83 0,0 0-46 15,0 0 21-15,1-7-270 0,-3 3 5 0,-8-9 53 16,1 0 17-16,1-2 24 0,-3-2 25 0,0 0 33 16,4-4 24-16,1-2 6 0</inkml:trace>
  <inkml:trace contextRef="#ctx0" brushRef="#br0" timeOffset="53403.4548">26754 7417 283 0,'0'-7'449'0,"3"1"-51"15,-3 3-102-15,0 1-31 0,0-3-16 0,1 3-29 16,-1 1-59-16,1-1 3 0,1 5 18 0,0-2-53 15,1 3-18-15,-1 0-7 0,2 2-3 16,-1-2 3-16,4 11-37 0,5-2 8 0,-6-1 15 16,-2 2-3-16,0-3-40 0,5-1 28 15,-4 3-46-15,-2-5-8 0,3 4 2 0,-1-5 14 16,-2 0-11-16,2-4 0 0,-4 2-3 0,0-3-9 16,2 1 39-16,-2-2-29 0,2 1 7 15,-3-2-6-15,0 0 24 0,0 0-29 0,0 0 0 16,15-13 44-16,-9 12-7 0,-2-3-4 0,0 1-7 15,1 0 13-15,-1-1 7 0,1 0-5 16,-1 3-1-16,2-2-18 0,-3 1-10 0,1-1 7 16,2 3-21-16,-3-1 1 0,3 0 3 15,-6 1-27-15,0 0 0 0,26 10 26 0,-15-7-12 16,1 6-18-16,1 3 1 0,2-2-93 0,0 1-15 16,-5 2-41-16,1-1-29 0,2 3 15 15,-2-3-229-15,-1 5 33 0,2-4 28 0,-5 1-86 16,2 1 20-16,0-1 27 0,5 3 24 15,1-2 39-15,0 0 14 0,4 3 5 16</inkml:trace>
  <inkml:trace contextRef="#ctx0" brushRef="#br0" timeOffset="53673.3006">27516 8090 242 0,'3'3'430'15,"-2"1"-76"-15,0-2-13 0,1-1-70 0,-1 0-15 16,0 1-14-16,1 1 1 0,-2-2-44 0,0 2-30 16,-2 0-13-16,0 3-26 0,-1-1-14 0,-4 6-11 15,0 1-20-15,-1-2 1 0,1 1-25 16,-2 1 6-16,1 0 3 0,2-5-8 0,1-1-5 16,-1-1-3-16,2 2-12 0,0-2-49 15,0-3 20-15,3 0-57 0,-3 2-8 0,2-2-10 16,-2 0-52-16,3-2-44 0,0 1 14 15,1-1-171-15,0 0-125 0,0 0 50 0,-9-11 15 16,3 0 26-16,3-3 26 0,1-4 8 16,2 0 13-16</inkml:trace>
  <inkml:trace contextRef="#ctx0" brushRef="#br0" timeOffset="54214.9273">27839 7540 467 0,'5'-7'454'0,"-4"2"-51"0,2 1-71 0,-2 1-22 16,0 0-39-16,2 2 2 0,-3-1-48 16,1 2-19-16,3-2-27 0,-4 4-12 0,2-1-27 15,1 1-7-15,1 4-13 0,5 6-13 16,-3 5-3-16,2 1-17 0,1 3-13 0,-4-2-6 15,-3 3-7-15,3-2-39 0,1 2-4 0,1-3 18 16,-2 3 1-16,0-3 17 0,-1-3-12 16,-1 2-19-16,1-5 18 0,1 4-5 0,-5-5-15 15,0-12-4-15,0 9-1 0,0-1-2 16,0-3-10-16,0-5 20 0,0 8-10 0,0-8 27 16,0 6-5-16,0-6-28 0,0 0 31 0,0 0 9 15,2 11-13-15,-2-12 16 0,0-2 5 0,0 0-14 16,2-1 13-16,-1-2-19 0,3-7-4 15,5 3-19-15,-2-3 27 0,2 1-13 16,-2-2-12-16,2 7-6 0,-2 3 22 0,2-1-14 16,-4 2-3-16,3 1-3 0,0 2-10 15,-8 0 8-15,7 0-3 0,16 11-6 0,-9-2 16 16,-2-1-11-16,1 3-5 0,-4-1 6 0,-2 1-14 16,-3-1 12-16,-1 0 0 0,2-1 8 0,-5-2 1 15,0 4-18-15,-14 12-6 0,7-10-16 16,-2 1 18-16,-1-4-27 0,4-2-28 0,-6 4 6 15,0 1-44-15,3-5-23 0,2-4 23 0,1 0-55 16,0-3-13-16,0 0-33 0,6-1-43 0,0 0 21 16,-9 0-184-16,9 0-32 0,-16-11 4 15,8 1 29-15,3-2 45 0,1-3 16 16,4 0 21-16,0 7 16 0,0-9 12 0</inkml:trace>
  <inkml:trace contextRef="#ctx0" brushRef="#br0" timeOffset="54665.1452">28377 7476 440 0,'5'-2'366'0,"-1"-3"-34"0,-3 4-48 0,0 0 10 16,2 0-46-16,-2-4-21 0,-1 5 0 15,1 0-43-15,1 0-49 0,-2 4 17 0,0-2-34 16,0 2-7-16,-2 1-20 0,1 2-4 0,0 10 6 15,1-11-15-15,0 4 22 0,0 3-55 16,0 4 13-16,0-2-13 0,0 5 20 0,0-1-13 0,5 17-1 16,0-19-5-16,3-4 19 0,1-1-7 15,1 0-38-15,-1-2-6 0,0-2-4 0,0 0 6 16,-3-2-12-16,2-2-17 0,-1-2-19 16,-3 2-7-16,1-3-22 0,-1 1 9 0,-4-2-36 15,0 0-7-15,0 0-32 0,7 0 2 0,3-11-12 16,-10 5-21-16,1 3-7 0,-1-2 14 15,0 1-4-15,-1-2 13 0,1 0 54 0,0 5 22 16,-4-6-18-16,4 7 67 0,0 0 8 16,0 0 32-16,0-6 18 0,0 6-7 0,0-6 28 15,0 6 5-15,0 0-5 0,0-8 19 16,0 8 3-16,0-8-16 0,9-3-6 0,-5 7-2 16,1 1 1-16,7-6 21 0,0 2-40 0,4-1 10 15,-4-2-28-15,1-2-39 0,2 4-9 0,2-2-24 16,2 1-39-16,5 0 9 0,-2 1-146 0,0-2-115 15,1 1-72-15,0-5 45 0,0 5 24 16,-1-3-21-16,-2-5 20 0,0 5-5 0</inkml:trace>
  <inkml:trace contextRef="#ctx0" brushRef="#br0" timeOffset="55297.4512">28957 7339 646 0,'3'-7'336'0,"-1"1"1"0,2 4-48 0,-3-4 2 0,1 4-35 15,-1-1-29-15,0 1-35 0,0 2-14 16,2-1-12-16,-2 1-23 0,2 1-15 15,-2 4 25-15,2 0-23 0,-1 0-14 0,5 10-12 16,-1 2-29-16,-2 1-9 0,1 2 14 0,-1 0-5 16,-2 0-17-16,1 2-9 0,1-2 16 0,-4-12 12 15,0 7-40-15,0 2 15 0,0 0-20 16,0-1-6-16,0-2 18 0,0-3 2 0,0-1-4 16,0-2-27-16,0-1-2 0,0-7 9 15,0 7 15-15,0-7-15 0,0 8-6 0,0-8 13 16,0 0-11-16,0 0 16 0,-1 10 9 0,-2-14-5 15,3 0-10-15,-1-3 16 0,1-1 6 16,0-16-13-16,0 13-30 0,0-6 22 0,16-24 14 16,-7 16-24-16,0 1-9 0,0 2 21 15,1 1 10-15,3 4-25 0,0 1 8 0,-3 0-6 16,2 5-2-16,-2 2-13 0,-1 1-19 0,0-2 28 16,-2 5-4-16,0 5-16 0,-2-1 13 15,-1 1 11-15,-4 0-31 0,0 0 8 0,0 0 6 16,14 11 9-16,-13-5 1 0,-1 1-3 15,0 0-11-15,1 0-19 0,-1 4 35 0,0 0-15 16,0 3 1-16,0 1 11 0,-12 18 1 16,8-19-1-16,0 3-12 0,1 1 12 0,2-4-3 15,1-2 0-15,-4 2-10 0,3-1 2 0,1-13-4 16,0 8 15-16,0 1-5 0,14 13 7 0,-3-9-11 16,1-3-6-16,1-2 2 0,6 3 7 15,1 0 16-15,5-2-11 0,4-1-11 0,2-1 22 16,-3-3 4-16,4 2-2 0,1-3-3 0,-5 1 15 15,6-1-6-15,-5 5-13 0,3-4 18 0,-8 0-15 16,1 0 9-16,-4-1-1 0,-4 0-6 16,5 1 3-16,-11-1-20 0,1-3 19 0,-6 4 4 15,1-4-12-15,-2 2-12 0,-1-2 16 16,-2 1 0-16,1-1-10 0,0 0-1 0,0 0-19 16,-3 0-15-16,0 0-26 0,0 0 7 0,0 0-102 15,5-1-85-15,-9 1-104 0,-6 0 30 0,-9-2-244 16,5 2 50-16,-7 0 32 0,-31-9 42 15,20 4 36-15,-7 2 48 0,-4-2 45 16,-2 4-18-16,-4 1 11 0,23 0 23 0</inkml:trace>
  <inkml:trace contextRef="#ctx0" brushRef="#br0" timeOffset="56214.0374">19641 10682 680 0,'0'0'302'0,"0"0"-1"16,0 0-15-16,-14-13-48 0,14 13-13 0,0 0-7 16,0 0-56-16,-17-20 17 0,16 17-25 0,0 1-32 15,-1 2-20-15,2 0 1 0,0 0-14 16,2 0-10-16,-1 3-30 0,-1 0 2 15,0 4 15-15,0-1 5 0,-1 17-33 0,1-13 18 16,0 6-7-16,0 4-5 0,0 2 5 0,-13 25 18 16,10-22-6-16,-1 2-6 0,2-4 21 15,-2 2-9-15,-2 0-7 0,-1 3-11 0,0-4-9 16,2 1 10-16,-2 0-8 0,-1-2-8 0,1 1 4 16,3-3-5-16,-2 1-3 0,-1-4-9 0,-2-1-9 15,5-1 2-15,-2-1 6 0,3-3 6 16,1-2-2-16,-1-2-3 0,3-8-2 0,0 0-65 15,0 7-34-15,0-7 16 0,0 7-20 16,0-7-15-16,0 6-6 0,0-6-6 0,0 0-15 0,-11 9-70 16,8-9 17-16,3-2-102 0,-2-3-100 15,0 0-51-15,2-3 30 0,-2-14 25 0,2 3 28 16,0-5 56-16,0 10 11 0,0-4 8 16</inkml:trace>
  <inkml:trace contextRef="#ctx0" brushRef="#br0" timeOffset="56524.1744">19615 10786 272 0,'2'-4'353'0,"-1"0"-61"0,0 1-48 16,0 0-18-16,1-1 18 0,-1 0-50 0,0-1-14 15,7-5 1-15,5-2-22 0,1 0-30 0,2-2-5 16,2 2 6-16,3-3-25 0,0 3-6 0,2-1 16 15,1 0-1-15,-1 1-14 0,-1 2-19 16,-3 0-13-16,-2 3-4 0,4-1-1 0,-5-1 7 16,0 3-9-16,-3-2 17 0,-4 4-43 15,1 1-12-15,-3-1 18 0,-1 2-16 0,-1-1 0 16,0 2 6-16,-2-1-21 0,1 2-5 0,0-3-23 16,-3 0-42-16,2 2-27 0,0 0-40 15,-3 1-47-15,0 0 18 0,0 0-111 0,0 0-122 16,1 4-39-16,-2-1 28 0,-5 0 13 0,3 0 22 15,-10 6 12-15,1 2 3 0</inkml:trace>
  <inkml:trace contextRef="#ctx0" brushRef="#br0" timeOffset="56838.5557">19696 11024 446 0,'0'1'314'0,"1"0"-32"16,0-1-23-16,2 0-8 0,-1 0-33 16,2-1-36-16,12-5 17 0,-1-1-15 15,4-2-40-15,0 2 4 0,1-2-33 0,1-2-7 16,1 3 38-16,0-1-67 0,-4 1 31 0,0 1-29 16,-3 2 2-16,-4 2-39 0,-3 0 26 15,0 1-22-15,-2-3 10 0,1 4-20 0,-4 0 14 16,1-1-23-16,-1 1 14 0,-1 1-20 0,1-2 2 15,0 1 18-15,0 1-49 0,-2-3-3 16,1 3-33-16,0-1-27 0,0 1-12 0,-2-2-31 16,0 1-11-16,1-2 13 0,-1 1-243 0,0-3-73 15,1 1 30-15,0 0 27 0,-1-2 22 16,6-7 24-16,-5-5 13 0,5 1 3 16</inkml:trace>
  <inkml:trace contextRef="#ctx0" brushRef="#br0" timeOffset="57183.0288">20242 10419 522 0,'2'-2'297'15,"0"-1"-60"-15,-1 1-7 0,3 2-24 16,-4-2-40-16,0 1-4 0,3-1-19 0,-1 4-13 0,2-1 16 16,-3 1-12-16,1 0-18 0,2 2-2 15,-1-3 18-15,0 4-33 0,2-1-14 16,0 0-6-16,-3-1 13 0,1 0-23 0,1 1 1 16,6 4 8-16,-7-1-26 0,0-2-8 0,1 0-7 15,-1-1-3-15,-2 1-3 0,3 1-5 0,-3-3-5 16,-1 1-51-16,0 0-22 0,0-4-42 15,0 0-5-15,0 7-43 0,0 0 14 0,0-7-166 16,0 7-134-16,0-7 58 0,0 7 8 0,0-7 25 16,0 7-44-16,0-7 4 0</inkml:trace>
  <inkml:trace contextRef="#ctx0" brushRef="#br0" timeOffset="57413.0835">20574 10609 394 0,'7'0'309'0,"-1"0"-46"0,2-2 6 0,10 2-30 16,-3-3-13-16,-15 3-20 0,28-5-46 16,-13 0-29-16,3 1 17 0,-1 1-31 0,1 0-6 15,2-3-45-15,-8 4-30 0,-3 0-46 0,-3-3-61 16,2 5 8-16,-1-2-149 0,-3 2-148 15,-1 0-19-15,-3 0 23 0,0 0 20 0,0 4 16 16</inkml:trace>
  <inkml:trace contextRef="#ctx0" brushRef="#br0" timeOffset="57592.6042">20776 10761 801 0,'5'1'254'15,"-1"1"-23"-15,1-1-14 0,2-1-15 0,1 2-14 16,9-4-36-16,-9 2-15 0,6 0-21 0,19-11-35 16,-12 6-17-16,-2 0-41 0,-1-2-32 0,0-4-28 15,6 4 4-15,-4-3-165 0,6 1-164 16,-8-1 25-16,0-1 23 0,1 3-2 0,-2-6 3 16</inkml:trace>
  <inkml:trace contextRef="#ctx0" brushRef="#br0" timeOffset="58413.0374">21721 10175 578 0,'8'-13'348'0,"-5"2"-16"0,0 4-31 0,0 0 14 16,-2 0-45-16,1 2-34 0,-2 1-27 15,0 2-14-15,0 2-22 0,0 0-18 0,0 0-18 16,0 0 5-16,-9-9-14 0,3 9-13 16,1 2-14-16,-8 5-26 0,-5 0-15 0,5 2-29 15,0 2 13-15,1 2 9 0,-1-1-16 16,3 4-3-16,2-3-5 0,2 0-21 0,2 3 15 16,1 1-16-16,2-4 0 0,1-4 6 0,0 2 17 15,17 14-19-15,-8-8-4 0,6 4 7 16,-2-7 5-16,0-1-7 0,2 2 7 0,-1 0-14 15,-1-2 2-15,3 0-2 0,-4 0 8 16,-6-1-1-16,3 1-2 0,-2 2-11 0,0 0 2 16,-4-4-6-16,-3-11 1 0,0 10 0 0,-13 14 7 15,3-9-29-15,1 0 27 0,-1-2-13 16,-3-1-4-16,-1-1-14 0,0 0 11 0,1-1 3 16,-2-1 13-16,2-5-19 0,4 4 28 0,-2-4-24 15,3 0 2-15,1-1 3 0,2-1 1 0,0 0 9 16,-1-1 10-16,3 0-28 0,2-1 6 15,-2 1 4-15,2-1-5 0,0 1-13 0,1-1 33 16,0 0-17-16,0 0 4 0,0 0 13 16,0 0-7-16,0 0 19 0,0 0-33 0,10 9 21 15,-5-7-22-15,-1 1 15 0,5 10 15 16,-4-5-5-16,3 4 20 0,-1 1-37 0,0 1 27 16,-2 0-8-16,1 2-11 0,-3 2 15 0,-2-1 6 15,1 1-12-15,-2-9-1 0,0 4 7 0,0 4-11 16,0 0 33-16,0 1-35 0,-12 17 18 0,8-17-20 15,2-1-11-15,-1 1 34 0,3-3-18 16,-4 0 5-16,4 4-22 0,-3-8 14 0,3 1 13 16,0-12-17-16,0 6 0 0,0 1 0 15,0 0 22-15,0 0-13 0,12 4-2 0,-8-5 24 16,5 3-26-16,2 0-10 0,1 1 13 0,-6-7-11 16,4 0 16-16,-3 0-5 0,2-1 7 15,-1 0-16-15,0 0 13 0,-8-2-5 0,7 0 18 16,2 0-21-16,6 0 11 0,-2 0-10 15,3 0 10-15,-1 0-1 0,-4 0-1 0,2 0 1 16,-4 0 38-16,7-9-19 0,-9 7 21 16,-2 2 0-16,-1-3-17 0,-2 2 26 15,2-1-9-15,0 2-5 0,1-1-1 0,-4-1 3 16,3 1-11-16,0-2 3 0,-3 2-19 0,2 1-31 16,-3-2-4-16,3 1 1 0,-1 0-64 15,-3-4-62-15,1 3-39 0,-3-2-84 0,2 2 23 16,-3-2-281-16,-1 0 39 0,-4-5 32 0,-1 1 34 15,-3-4 24-15,9 4 46 0,-10-5 56 0,3 2-28 16,3-7 14-16</inkml:trace>
  <inkml:trace contextRef="#ctx0" brushRef="#br0" timeOffset="59444.9312">22291 10332 314 0,'3'-3'375'0,"-2"2"-56"16,0-2-32-16,1 2-7 0,0-2-21 0,-2 2-57 16,3 0 13-16,-2 0-32 0,-1 1-56 15,3-1-3-15,-2 1-22 0,0 0-15 0,0 1-3 16,1 1 9-16,0-1-23 0,1 4 16 16,-1 1-37-16,0-1 0 0,-1 3-6 0,5 9 20 15,-3 0-17-15,-2 1-22 0,3-1 27 0,5 0-30 16,-5-3 1-16,3 4-7 0,0-3 7 15,-1-1 9-15,3-3 8 0,-1 0-30 0,1-1 24 16,-3-2-7-16,0 0-37 0,0-4 18 16,-1 1-6-16,-3-1 0 0,3 0 3 0,1-4 10 15,0 2-8-15,-1-1 9 0,-5-1 8 16,0 0 1-16,14 0 9 0,-1 0-16 0,9-11 8 16,-10 4 14-16,-4 3-8 0,1-2-8 0,-4 0 25 15,0 1-7-15,0-3 35 0,-3 4-12 0,0 1 29 16,1-2 8-16,-2 3 0 0,0-3-8 0,1 3-12 15,0 0-4-15,-2-1-5 0,0 1-16 16,3 1-1-16,-3-1-9 0,1 2-5 0,-1 0-7 16,0 0-6-16,0 0-5 0,0 3 2 15,0 1-10-15,3 1-12 0,-1 0 14 0,6 8 7 16,-2-1-9-16,3-1-11 0,3 1 4 16,-1 0-8-16,2-3 3 0,2 1-22 0,-2-3 17 15,2 0 4-15,1 0-19 0,0-5 26 0,-3 1-13 16,0 0 4-16,-3-1-3 0,-1-2 14 15,-9 0-8-15,7 0-3 0,1 0 5 0,-1 0-15 16,-7 0 25-16,18-10-40 0,-8 1 30 0,-2 1-2 16,-2 1 16-16,0-8-12 0,-3 5-6 15,-2 0 33-15,0 2-21 0,-1 8 13 16,0-8 0-16,0-4-16 0,0-3 12 16,-15-13 7-16,11 10-17 0,-1 7 10 0,-1-3-10 15,1 6-13-15,-2 0-20 0,1-7-20 0,2 5 3 16,-4 0-96-16,0-3-54 0,-1 1-39 0,-2-1-72 15,2 0 29-15,-1 1 26 0,2-1-306 16,6 1 40-16,-6-5 70 0,6 1 55 0,2 8 14 16,0-3 28-16,11-15 56 0,-3 11 1 15,0 3-11-15</inkml:trace>
  <inkml:trace contextRef="#ctx0" brushRef="#br0" timeOffset="59817.6398">22975 9876 625 0,'-1'-2'241'0,"1"-1"-18"0,-3 3 2 0,3-2-19 16,0 1-9-16,-1-1-9 0,0 1-45 0,1-1 0 16,1 1-26-16,3 1-2 0,0-4 3 15,7-4-8-15,2 4-10 0,4-2 1 16,-1 3-31-16,3-4 11 0,-1 3-18 0,-1-1 17 16,-4 2-1-16,3-3-34 0,1 4 10 0,-4-2-29 15,-2 2 7-15,-2 2 26 0,0 0-35 0,-2-1 6 16,-1-1-30-16,-1 2-14 0,-1-1-30 15,-1 0-27-15,0-1-25 0,0 2-27 0,-1 0-22 16,-2 0 14-16,0 0-169 0,2 4 22 16,-4-4-147-16,1 2 31 0,0 0 24 0,-4-1 73 15,2 1 15-15</inkml:trace>
  <inkml:trace contextRef="#ctx0" brushRef="#br0" timeOffset="60061.312">23164 9850 529 0,'-2'1'260'15,"2"2"-37"-15,-3-1-17 0,3 2-4 0,0-2-13 16,-1 1 10-16,1 3-21 0,0 1-20 0,0-2-13 16,0 3-3-16,0 2-6 0,0 2 8 15,0 5-17-15,0 0-12 0,0 2 14 0,0-1-34 16,10 17-8-16,-6-17 6 0,0-2-33 0,-2 1 15 16,1-2-14-16,-2 3-24 0,1-1 16 15,-2-3 0-15,0-2-15 0,1 5-1 0,-1-10-47 16,0 3-36-16,0 4-61 0,0-3-44 15,0 3 14-15,0-5-235 0,0 0-67 0,-12 7 53 16,12-10 25-16,0-6 25 0,0 0 24 0,0 0 14 16,0 5 2-16</inkml:trace>
  <inkml:trace contextRef="#ctx0" brushRef="#br0" timeOffset="60334.8253">23387 10250 468 0,'7'-4'306'0,"-1"2"-58"0,-1 1-14 0,1 1-7 15,-1 0-42-15,3 1-32 0,0 0 3 16,-2-1-27-16,18 17-13 0,-12-5-18 0,0-2-6 16,-1 5-5-16,-1-2-20 0,-1 4 19 0,-1-3-24 15,-3 3-5-15,-3-5-5 0,-2 0 11 0,0-12-16 16,0 10-24-16,0 5 7 0,0 0 4 15,-10 14-27-15,5-17-17 0,0-1 6 0,-4 0-11 16,0 1-17-16,2-5-45 0,-1-3 6 16,3 3-28-16,-1-3 8 0,3-1-73 0,-3-3-122 15,1 2 22-15,0-2 20 0,5 0-100 16,0 0 19-16,0 0 13 0,0 0-67 0</inkml:trace>
  <inkml:trace contextRef="#ctx0" brushRef="#br0" timeOffset="60679.9999">23540 10262 278 0,'0'-3'322'0,"4"-1"-47"0,-1 2-34 15,-2-1-28-15,-1 2-23 0,1-2 0 0,-1 6-19 16,-1-3-30-16,0 2-11 0,-2 2-8 0,2 1-1 16,-3 13-4-16,2-7-23 0,-4 6 10 0,2-2-11 15,1-2-22-15,0 6 2 0,3-12-27 16,0 7-1-16,0 0 2 0,0 1-13 0,17 14 41 15,-8-14-36-15,1-5-3 0,3 2 11 16,3 0 1-16,-2-1-39 0,3-2 11 0,1-3 15 16,1 0-4-16,0 0-7 0,-1-1-14 15,0-4 2-15,-4 2-19 0,-1-3 11 0,-3 0 6 0,-10 0-3 16,8 0 20-16,1 0-3 16,-9 0-2-16,7 0 17 0,-1 0-5 0,-6 0-26 15,7 0 0-15,-7 0-3 0,13-11-20 0,-11 7-51 16,-2 1-46-16,0 0-60 0,0-1 16 0,-1 1-204 15,-1-3-79-15,-6-6 30 0,2 4 66 0,2-1-16 16,-1-3 35-16,5 2 8 0,-4-1 1 16</inkml:trace>
  <inkml:trace contextRef="#ctx0" brushRef="#br0" timeOffset="60891.7936">23960 10235 400 0,'13'-7'302'0,"0"-1"-37"16,-1 0-20-16,1 0-11 0,0 0-51 0,-2 2-23 0,-1 0-20 16,-2 0-40-16,-3-1-30 0,8-1-20 15,-4 2-92-15,-3 2 5 0,-2-4-134 16,-1 1-114-16,-2-1-73 0,0 3 18 0,-1 5 12 15,0 0-6-15</inkml:trace>
  <inkml:trace contextRef="#ctx0" brushRef="#br0" timeOffset="61131.4903">24062 10062 529 0,'-1'0'307'0,"-3"-2"-54"0,3 1-20 0,-2 1 5 16,2 0-17-16,-1 1-7 0,1 1-27 15,-2 1-1-15,3 2-28 0,-1-1-16 0,1 1 3 16,0 3-21-16,0-1 8 0,0 3-13 0,0 5-13 15,11 23 9-15,-6-16-12 0,0 3-11 16,0 1-10-16,1 1-7 0,-1-8-7 16,0 6-14-16,1-2-5 0,-2-2-6 0,0 1-3 15,-1-4 9-15,2 0-4 0,-1 1-91 16,-1-6-5-16,-3-3-56 0,0-10-27 0,0 9-49 16,0-1 16-16,0-2-268 0,0-6-4 15,0 6 29-15,0-6 28 0,0 0 1 0,0 0 24 16,-11 10 44-16,10-12 6 0</inkml:trace>
  <inkml:trace contextRef="#ctx0" brushRef="#br0" timeOffset="61661.833">24461 9950 288 0,'4'-3'470'0,"-2"2"-63"0,1 0-94 0,2 1-19 16,-3 0-55-16,2 2-6 0,0 1-23 16,0 1-21-16,9 8-22 0,-4 1-29 0,0 3-18 15,-3 1 12-15,3 0-11 0,0 0-24 0,-3 5-11 16,1-2-10-16,-5 4 1 0,6-2-6 16,-6 0-9-16,2 1 4 0,1-1-9 0,-1-2 3 15,-1 1-4-15,1-3-6 0,-2-2-20 16,1-2-2-16,-3-14-6 0,0 10-2 0,0-1-1 15,0-3-4-15,0 0 0 0,0-6-2 0,0 7 40 16,0-7-9-16,0 0 4 0,0 0 6 16,-5 9 6-16,5-11-18 0,0-1 29 15,0-1-19-15,2-4-12 0,1 3-11 0,4-10-16 16,2-3 21-16,2 1 0 0,5 1-6 0,-3-1 11 16,2 4-19-16,-1 3-20 0,3 2 7 0,-3 2 16 15,-1 4-28-15,0 2 18 0,-13 0 0 16,14 0 6-16,14 12-19 0,-15-2-3 0,-2 1 6 15,1 0-1-15,-6 3 10 0,-1 3-12 16,-2 0-9-16,1 1 3 0,-4-11-12 0,0 4 4 16,0 3-5-16,-13 15 3 0,5-14 0 0,-2-1-4 15,2-1-17-15,-2-2 2 0,-3-2 5 16,6 2 2-16,-5 1-22 0,-2-4 11 0,2-3-10 16,3-2-7-16,1 0-19 0,0-2 23 15,1-1-37-15,-3 0-31 0,10 0-26 0,-10 0-67 0,-4-16 19 16,-1 5-233-16,6-5-9 0,2-1-1 15,3-5 31-15,-3-3 34 0,3 0 18 0,3 2 19 16,-2-2 8-16</inkml:trace>
  <inkml:trace contextRef="#ctx0" brushRef="#br0" timeOffset="61919.3214">25176 9987 951 0,'4'-3'429'15,"0"-1"-61"-15,-1 2-48 0,1-1-24 16,-2 0 22-16,1 0-48 0,1 0-26 0,-2 0-43 16,2 2 9-16,0-1-35 0,-2-1-44 0,2 1-46 15,-1 1-9-15,1 1-79 0,-3-1-50 0,3-1-55 16,-4 1-70-16,0 1 16 0,0 0-166 0,0 0 26 15,0 0-153-15,0 0 14 0,0 0 26 16,2 13 85-16,-2-6 1 0,-1-2 17 0,0 12-23 16</inkml:trace>
  <inkml:trace contextRef="#ctx0" brushRef="#br0" timeOffset="62094.1501">25250 10237 640 0,'0'0'352'0,"1"1"-31"15,-1 3-12-15,0-3-19 0,1-1-61 16,0 0-2-16,2-1-37 0,-3-1-55 0,1-1-58 16,-1 1-39-16,0-1-85 0,0-1-69 0,0-3 9 15,0 3-306-15,0-1 27 0,-1-3-8 16,1 0 8-16,0 0 12 0,0-2 109 0</inkml:trace>
  <inkml:trace contextRef="#ctx0" brushRef="#br0" timeOffset="63059.7622">26301 9878 474 0,'-4'-6'313'0,"2"2"-15"0,-2 4-42 0,3-3-30 16,1 0-13-16,-2 3-57 0,0 0-9 15,2 0 4-15,-3 0-43 0,1 3-5 0,1 2 2 16,-1 0 1-16,0 2-4 0,0 12-33 15,-2 0 19-15,1-2-37 0,3 2 32 0,-2-5-39 16,2 4-14-16,0-9 2 0,0 4-5 0,0-1 4 16,0 3 26-16,11 10-42 0,-3-11 7 15,1-3 22-15,-1-3 6 0,1-2-20 16,-2-3 13-16,1 0 21 0,-2-1-6 0,2-1 9 16,-2-1 8-16,-6 0-19 0,8 0-1 0,2 0-3 15,18-10-5-15,-16 4 10 0,1-1 19 0,-6-1-9 16,2 1-7-16,-1 3 2 0,-3-1 22 15,-3 2 10-15,2 0-14 0,0 0 2 0,-4 2-17 16,4-2-8-16,-3 0-23 0,2 2 19 16,-2 0-7-16,-1 1-4 0,0 0-1 0,0 2-10 15,0 2 6-15,-2-1-24 0,0 2 8 0,2-2-21 16,-1 3 9-16,1-2-10 0,1 2 1 16,-1-2-14-16,3 1-7 0,0 2 6 0,8 3 17 15,-1-2 8-15,5-1-10 0,-2-5-3 16,3 3 3-16,3-3 10 0,1-2-5 0,-11 0-28 15,8 0 38-15,-2 0 0 0,3 0 2 0,13-10 1 16,-15 4-18-16,-2-2 27 0,-1 1 0 16,-2-2 6-16,0 1-9 0,-3 0-4 0,-3-1 10 0,-1-3-24 15,-2 1 14-15,0 0 5 0,0 2-7 16,-2 9-19-16,0-8-5 0,0 0-4 16,-14-14-13-16,9 12-25 0,1 3 4 0,-3 1-60 15,-1-6-9-15,-1 9-43 0,1-3-32 16,0 5-31-16,2-2-48 0,1 0 22 0,2 2-253 15,-1 0 35-15,4 1 31 0,0-1 31 16,0 1 24-16,0 0 23 0,0 0 25 0,15-7-14 16,2 5 0-16</inkml:trace>
  <inkml:trace contextRef="#ctx0" brushRef="#br0" timeOffset="63359.9894">27097 9820 340 0,'3'-5'367'0,"0"2"-32"0,-3-1-65 16,3 1-25-16,-2 1-22 0,-1 0-20 0,0-2-11 16,2 4-9-16,-5-1-61 0,3 1 16 15,-3 3-51-15,0-1 10 0,1 2-20 0,-5 9-1 16,-4-2 11-16,2 3-6 0,3 1-30 16,0-1 0-16,-1 2-12 0,2 1 47 0,1-1-42 15,4-7 1-15,0 6 3 0,0 0-28 16,0 0 19-16,0 2 5 0,0-3-6 0,19 18 10 15,-12-16-21-15,-1-2 8 0,3-3-15 0,3-2 0 16,-2-2 25-16,-2-2-46 0,8 1 1 16,-2-2-33-16,2-2-7 0,-3-2-37 0,-13 0-23 15,10 0-82-15,2 0 16 0,0 0-201 0,8-11 28 16,-14 6 27-16,-1 1 23 0,0-1 21 16,-3-2-55-16,0 2-8 0,-4 0 56 0,0 0 3 15</inkml:trace>
  <inkml:trace contextRef="#ctx0" brushRef="#br0" timeOffset="63509.2803">27185 10028 514 0,'0'-4'282'0,"0"0"-27"15,1 2-16-15,2-3-44 0,0 2 2 0,8-4-20 16,-6-1-54-16,4 0-24 0,1 0-21 16,4-2-26-16,-2 3-52 0,2-4-29 0,3 3 5 15,-3-5-156-15,1 3-201 0,-1-1 34 0,0-1 20 16,-5 2 10-16,2 2 1 0</inkml:trace>
  <inkml:trace contextRef="#ctx0" brushRef="#br0" timeOffset="64126.3345">27455 9776 222 0,'2'-2'381'0,"1"-1"-68"0,0 2-20 16,-2 0-26-16,1 0-33 0,0-1-39 0,0 4-5 15,0 0-36-15,0-1 14 0,-1 3-30 16,2 1-19-16,0 2-10 0,1 10 32 15,6-1-59-15,-8 1 15 0,3 1-6 0,-2-2-21 16,2 1 15-16,-2 0-44 0,-1-1 3 0,2 0 32 16,-4 0-39-16,4-7 34 0,-3 0-39 15,2 0 2-15,-3-2-19 0,0 0 18 0,1-4-37 16,0 3 24-16,0-2 13 0,-1 1 1 0,0-4-23 16,2 5 17-16,-2-5 7 0,0 1-12 0,0-2-1 15,0 0 13-15,-2 0 15 0,1-2-24 0,1-1 3 16,-1-2-2-16,5-11-7 0,-3-5-2 15,-1 8-3-15,0-5 18 0,9-29-4 16,-2 21-2-16,-1 0 3 0,1 0 25 0,-1 0-9 16,3 2 15-16,-2 1-8 0,1-1 10 0,0 5-17 15,-2 3-2-15,1-3 16 0,0 6-21 0,-3 5-2 16,1-1-15-16,-1 2-8 0,0 2 4 16,1 5-18-16,0 0 8 0,-5 0 23 0,0 0-19 15,0 0 2-15,7 0-20 0,4 11-6 16,-7-5-1-16,-4-3-6 0,1 2 4 0,1 4 1 15,-4-3 2-15,2 3 3 0,0 3-9 0,-10 13-7 16,3-8 12-16,2-3-2 0,-1-8 2 16,-1 1-28-16,2 0 13 0,3 1 4 0,-2-3 12 15,0 0 2-15,1 1-13 0,1-5-21 0,-1 5 24 16,0 0-3-16,3-1 4 0,0 2 11 16,0-7 0-16,0 10 36 0,12 15-22 0,-3-10 10 15,3-1 21-15,2 0-14 0,0 0 6 16,2 1-15-16,2-3 0 0,0 2 8 0,3-2-6 15,-3 1 8-15,1-2-17 0,1 1-4 0,1-1 24 16,-1-3-29-16,2 1 27 0,-3-2-38 16,0-1 26-16,2 0-2 0,-7 0-8 0,2-1-1 15,-4-1-91-15,-4-2-24 0,0 0-44 0,-8-2-64 16,0 0 21-16,0 0-279 0,12-9-9 16,-13 4 73-16,1 2 7 0,-3-4 26 0,-7-8 43 15,2-1 8-15,-2-4 19 0,0-2 2 16</inkml:trace>
  <inkml:trace contextRef="#ctx0" brushRef="#br0" timeOffset="64526.8352">27791 9413 976 0,'-1'-1'293'16,"1"1"-26"-16,0-1-46 0,0 2-29 15,1 0-32-15,1 1 0 0,1 1-29 0,-1 3 12 16,0-2-19-16,2 12 3 0,-1-5-47 0,-1-3-21 16,1 1-1-16,-2-1 21 0,2-2 8 15,-3-1-19-15,2 0-15 0,-1 0-11 0,1 0 0 16,-2 0 6-16,1-1-2 0,0-1-9 16,2 0 10-16,-3 2-12 0,0-3 10 0,0 0-8 15,2-2-31-15,1 0 16 0,1 0-8 0,0-2 29 16,-4 2-7-16,0 0-4 0,14-7-5 15,-9 4 47-15,-3 1-3 0,3-1 3 0,-1 2-4 16,0 0-8-16,0 0 4 0,0-2-6 0,0 2-24 16,1 0 13-16,0 1-7 0,-1 0-3 0,-4 0-7 15,0 0 14-15,7 0-16 0,0 0-13 16,0 0-1-16,14 14-71 0,-7-7-15 0,0 2-43 16,-1-3-32-16,1 3-49 0,1 3 19 0,-7 1-242 15,1-2 32-15,0 0 31 0,5 3-64 16,-8-3 37-16,1 4 42 0,-1 2 24 0,3-3 19 15,0 3-10-15,-1 2 5 0</inkml:trace>
  <inkml:trace contextRef="#ctx0" brushRef="#br0" timeOffset="64719.9953">28331 9979 357 0,'1'2'381'0,"0"4"-62"16,-1-5-25-16,0 5-40 0,-1-4-19 0,0 5-41 15,-2-1-21-15,-3 6-16 0,-3 4-12 16,1-2-31-16,-1-3-6 0,1 5 2 0,-3-2-51 16,3 0-20-16,1 0-30 0,-5 1-36 0,5-4-48 15,-6 2-28-15,10-4 9 0,-2-3-272 16,1-1-31-16,2 1 52 0,2-4 4 0,-2-2 53 16,1 0-33-16</inkml:trace>
  <inkml:trace contextRef="#ctx0" brushRef="#br0" timeOffset="65242.9183">28543 9576 1030 0,'4'0'292'15,"-4"-2"0"-15,4 2-46 0,-3 0-21 16,3 2-57-16,-2 2-8 0,6 9 18 0,-2-1-37 16,1 5-5-16,-2 4-4 0,1-2-35 15,4 1-35-15,-2 2 14 0,0 0 18 0,-4-2-31 16,6 4 25-16,-2-4-7 0,-2 2-46 0,-1-4 5 16,2-1-18-16,-3-1 23 0,-1 0-10 0,1-4 16 15,-4-2-44-15,0-4 19 0,1 0-3 0,-1 1-2 16,0-5 21-16,2 2-41 0,-2-1 42 15,0-3-49-15,0 0 28 0,-2 0-6 0,2-1 0 16,3-5-3-16,-3 3-2 0,5-12 48 16,4-2 15-16,0 0-4 0,0 0-32 0,4-1 18 15,-1 2 6-15,4 1-3 0,-6-4-38 0,1 6 30 16,1 3-23-16,1 2-11 0,-4 3 13 16,1 2 10-16,0 3-14 0,-2-1-2 0,-8 1-27 15,8 0 23-15,12 10-5 0,-11 0-15 0,5 3 29 16,-6-1-17-16,-7 2-3 0,4 2-13 15,-5-1 7-15,0-6 9 0,0 3-28 0,-14 19 14 16,4-14 1-16,2-1-43 0,-5 1-35 16,1-3 24-16,-4 0-58 0,1-3-10 0,-2 0-30 15,1-3-60-15,3 0 19 0,-1-6-167 0,6 0 29 16,8-2 28-16,-8 0-112 0,8 0 29 0,-9 0 24 16,-2-13 27-16,10 6 18 0,-3-9 14 15,0-1 3-15</inkml:trace>
  <inkml:trace contextRef="#ctx0" brushRef="#br0" timeOffset="65541.9676">29097 9497 234 0,'2'-3'426'0,"2"3"-88"16,-4-1-27-16,0-1-28 0,0 4-32 15,0-2-29-15,-3 3-18 0,2 2-18 0,-7 7-49 16,0 1-1-16,-1 2-1 0,3 4-21 16,1 0-31-16,1-2-13 0,-1 2 27 0,4 2-10 15,1-11-30-15,0 6-8 0,0-2 13 0,17 22 3 16,-10-18-24-16,5-2 0 0,-4 0-29 16,3-4 0-16,3-1 3 0,-4 0-42 0,2-6 7 15,1 2-26-15,-3-3-57 0,-1-3-29 0,1-1 12 16,-10 0-259-16,6 0-46 0,2 0 20 15,2-9 27-15,-6 5 25 0,-1 0 32 0,-2-4-3 16,-1 5-1-16</inkml:trace>
  <inkml:trace contextRef="#ctx0" brushRef="#br0" timeOffset="65691.2385">29159 9737 483 0,'1'-4'304'0,"-1"1"-25"0,3 1-29 16,-2-2-22-16,2 1-27 0,-1 0-8 0,8-8-31 15,0 5-12-15,0-5-19 0,-1 6-58 16,4-4-29-16,-3 1-64 0,2 2-33 0,4 0 7 16,-1-5-210-16,2 1-111 0,2-1 22 0,-4-1-20 15,6 0 11-15,-7 3 2 0</inkml:trace>
  <inkml:trace contextRef="#ctx0" brushRef="#br0" timeOffset="66241.6375">29420 9500 212 0,'1'-4'416'0,"1"2"-82"0,-1-1-13 0,0 2-82 16,2-1 9-16,-1 2-8 0,-2 0-51 0,1 2-10 16,2 4-26-16,0-2-7 0,2 9-28 15,0 4-1-15,0 0 8 0,0 1 9 0,0-1-37 16,-1 2-3-16,1 2-29 0,-1-5-24 16,0 4 17-16,0 1-21 0,0-4 9 0,-1 2-8 15,2-3-6-15,-1-2-17 0,-2-4 51 0,0-3-54 16,-2 1 6-16,1-2 11 0,1-3 7 15,-2-1 2-15,0 0-7 0,0-2-3 0,-2 0-3 16,2-1-2-16,0-1-3 0,-1 1-2 16,-3-6 41-16,4 3-2 0,-5-14 9 0,1-3-13 15,-2-4 9-15,3 0-8 0,0 0-9 16,1-5 15-16,2 16-4 0,0-8 18 0,0-3-13 16,0 2-6-16,16-24-30 0,-13 25 2 15,4 4 26-15,-2 0-22 0,4 1 3 0,-2 5-4 16,0 3 4-16,-1 2-15 0,1 2-1 0,-2-1-20 15,2 5 5-15,-1 1 10 0,-1-2-8 16,-5 2 1-16,0 0 10 0,0 0-22 0,6 0-5 16,4 17-25-16,-10-11 9 0,0-1 12 0,-6 13 11 15,6-9-1-15,-9 16 2 0,1-9-15 0,1-1 7 16,-3-1-23-16,3 0 35 0,1 1-19 16,0-2-13-16,3-3 4 0,-1 0 3 0,4-1 16 15,0 0 3-15,0-9 3 0,0 12 2 16,15 11 22-16,-4-10-3 0,1-5 0 0,1 1 16 15,2 0-13-15,2-2 8 0,-2 2 8 16,1-1-8-16,3-4-4 0,-2 1-2 16,0 0 12-16,0-2-11 0,0 0-46 0,-2 2-38 15,0-1 5-15,1 0-94 0,-5-3-46 0,-1 2-50 16,-1-1 26-16,-9-2-287 0,0 0 13 0,9 0 36 16,-9 0 32-16,0 0 41 0,13 12 21 15,-13-9 32-15,1 1 18 0,1 0 12 0</inkml:trace>
  <inkml:trace contextRef="#ctx0" brushRef="#br0" timeOffset="66464.5038">29914 9875 715 0,'1'5'283'0,"0"2"-23"16,-1-1-5-16,0 1 14 0,-2 11-56 15,2-10-18-15,-7 17 11 0,1-7-58 0,-1-2-10 16,-1 2-9-16,-2-2 6 0,0 0-56 0,0-1 25 15,2 0-13-15,1-1-20 0,-2 1 3 16,1-2-13-16,-1-1-13 0,3-5-94 16,0 1-35-16,1-5-54 0,-1 2 13 0,2-4-322 15,4-1 31-15,0 0 27 0,0 0 24 16,0 0 43-16,-7 0 19 0,0-14 11 0</inkml:trace>
  <inkml:trace contextRef="#ctx0" brushRef="#br0" timeOffset="67391.2096">30537 9256 871 0,'-5'-2'328'0,"4"-1"4"15,-1 2-41-15,0 0-45 0,0-1 7 16,-1 1-56-16,1-1-22 0,2 4-19 0,-2-1-19 16,4 2-13-16,-2 0 15 0,0 2-13 0,2 0-11 15,-1 3 9-15,2 9-14 0,3 1 4 0,-1 0-2 16,-1 1-9-16,0 1-20 0,-1-1 2 15,-3-8-3-15,0 3-11 0,0 3 7 0,0 2-27 16,0-1 2-16,0 1 7 0,0-2-42 16,0 4 15-16,0-6 3 0,0 1 9 0,0-2-3 15,0 2-32-15,0-2-20 0,0-6 1 0,-2 13-49 16,2-13-37-16,0-2-21 0,0-4-8 0,-1 3-7 16,1-2 5-16,-1-2-30 0,1 1-15 15,-2-2-44-15,2-2 17 0,0 0 24 0,0-3 13 16,0-3 14-16,3-8-92 0,-3 6 22 15,0-6-8-15,10-27-11 0,-4 17 10 0,2 1 27 16,-1-2 49-16,-2-2 13 0,1 1 208 16,-1 1 42-16,-1 5 28 0,0-1-2 0,0 2 8 15,0 3 6-15,0 3 13 0,-3 1-10 0,1 5 35 16,-2 9-20-16,0-7-2 0,0 7-39 0,0-7-28 16,0 7 16-16,0 0-23 0,0-6 15 15,0 6-35-15,11-5-7 0,-8 6 41 0,3 4-3 16,4 7-3-16,0 1-9 0,1-1 2 15,0 4-28-15,0 2 10 0,-1-2 4 0,-1 3-7 16,-1-1-2-16,1 2-35 0,-3-2 35 0,1 2-48 16,-1 0 26-16,-1-3-5 0,-5 5-16 15,5-4 10-15,1 0-14 0,-5-1-38 0,1 0 0 16,-2 2-60-16,0-6-36 0,0-3-34 0,0 3-27 16,0-13-26-16,0 8 19 0,0-2-258 15,0 0 34-15,0-6 31 0,0 7-46 0,0-7 18 16,0 0 27-16,0 0 24 0,-9 8 30 15,9-12 12-15</inkml:trace>
  <inkml:trace contextRef="#ctx0" brushRef="#br0" timeOffset="67899.443">30927 9332 813 0,'0'-1'319'0,"4"-1"-22"0,-1-1-26 16,-2 3-76-16,1 0-8 0,-2 2-18 15,0 1-10-15,0 2-9 0,0 0-31 0,0 1-18 16,0 0 24-16,2 1-18 0,-2 1-17 0,0 5 0 16,0 0-6-16,9 15-48 0,-5-15 12 15,1-1-4-15,3 2-4 0,-4-7-2 0,7 3 25 16,-2-3-42-16,0-4 17 0,-2 2-28 16,2-5-15-16,8 4 21 0,-6-4 35 0,-11 0-18 15,9 0-29-15,1 0 31 0,0 0-43 16,10-15 11-16,-10 9 13 0,-3 2 7 0,-3 0 6 15,1-2 17-15,0 2-16 0,-4 1 6 0,1-1-6 16,2 0 14-16,-2 1-4 0,-1 2-4 0,-1-1-1 16,0 2-23-16,0 0 10 0,-4 0-7 15,1 2-1-15,1 1-2 0,-2 0 20 0,2-1-2 16,0 3-60-16,1 0-10 0,1 0 18 0,-1 0 18 16,2 0-12-16,2-1 40 0,-1 1-29 15,8 4-19-15,-2-3 19 0,-2-1-10 16,5-3 14-16,3 3-25 0,-4-2 30 0,1-2 22 15,-3-1-2-15,-8 0 33 0,7 0-22 0,4 0 32 16,7-10-16-16,-10 5-12 0,-3 0 30 0,0-3-13 16,-1 3-14-16,1-7 0 0,0 1 5 15,-2 0 4-15,-3 2-14 0,0 9-28 0,0-9 2 16,0 2-27-16,0-4 0 0,0-1-37 0,-13-7-68 16,9 12-20-16,-5-6-41 0,3 2-48 15,0 3 20-15,-1-3-264 0,0 5 17 0,5-1 22 16,-3 1 30-16,2 0 26 0,2 0 24 15,1 2 20-15,0 4 12 0,0 0 64 0</inkml:trace>
  <inkml:trace contextRef="#ctx0" brushRef="#br0" timeOffset="68170.2254">31302 9247 219 0,'5'-1'485'0,"-2"-2"-94"0,0 3-46 0,0-4-47 16,0 4-38-16,0-1 25 0,-1 1-39 0,2-1-40 15,-2 2-12-15,1 2 6 0,2-1-22 16,-3 2-21-16,6 7-53 0,0 2 8 0,-2 3-10 16,2-2-17-16,-3 3-4 0,1 0-10 15,1-1 7-15,-3 2-14 0,-1 1 2 0,4-1-10 16,-7 2-3-16,5 0-7 0,-4-4-23 16,2 2 20-16,2-2-39 0,-4-4-1 0,4-4-52 15,-3 2-43-15,-2-1-13 0,0-3-33 0,0-1-44 16,0-5 10-16,0 0 15 0,0 0-98 15,0 0-93-15,0 7-62 0,0 0 8 0,0-9 27 16,-2-1 23-16,2-1 19 0,0-1 15 0,0-3-37 16</inkml:trace>
  <inkml:trace contextRef="#ctx0" brushRef="#br0" timeOffset="68372.538">31462 9328 251 0,'4'-22'370'16,"1"4"-38"-16,-3 5-63 0,0 2-8 0,-2 11 20 15,0-7-40-15,0 0-18 0,0 7-26 0,0-7 2 16,0 7-38-16,0 0-55 0,0-6 12 15,6 0 1-15,-3 7-22 0,2 4 28 0,-2-1-17 16,4 9-26-16,-2 1-15 0,0 1-20 0,-1-4 16 16,-1 7-39-16,3-2 15 0,-2 0 3 15,1 1-33-15,-3-2-46 0,0-3 11 0,-1-1-53 16,-1 0-25-16,0-11-74 0,0 6 15 0,0 2-219 16,0-3 29-16,0-5 26 0,0 9 25 15,0-1-108-15,0-8 25 0,0 5 71 0,0-5-9 16</inkml:trace>
  <inkml:trace contextRef="#ctx0" brushRef="#br0" timeOffset="68674.9886">31604 9425 458 0,'7'-6'342'0,"0"3"-20"0,-2 3-64 0,1-3-21 16,-2 2-15-16,0 2-3 0,1-1-52 0,3 2 10 15,-5 1-8-15,-3-3-44 0,15 11-20 16,-10 3 2-16,0-4 3 0,-3 2-41 0,1 4 14 15,-3-9 11-15,0 6-38 0,0 1-1 16,0 3-16-16,0 2-7 0,-14 17-4 0,13-16 32 16,-2-2-33-16,2 0 9 0,-3-6-1 0,4-12-16 15,0 10 27-15,0 0-24 0,0-3-22 0,0-7 11 16,0 8-7-16,0-8 12 0,0 7-1 16,0-7 24-16,13 10-36 0,-8-10 11 0,-1-1-6 15,1 0-23-15,0 0-28 0,10-8-23 16,-3 1-27-16,1-5-42 0,2 1 14 0,-6-4-215 15,6-4-116-15,-1 2 32 0,3 3-4 16,-8-7 25-16,2 1 116 0,2-3 15 0,0 3-70 16</inkml:trace>
  <inkml:trace contextRef="#ctx0" brushRef="#br0" timeOffset="69024.0982">31972 9218 574 0,'4'-5'366'16,"-3"3"-92"-16,0-2-16 0,1 1-1 16,-1 0-20-16,0 2-36 0,2 0-53 0,-2 1-13 15,-1 1-7-15,0 0 6 0,-4 4-11 0,2-3-17 16,0 3 5-16,-4 10-6 0,-2-2-20 16,2 0-53-16,-2-1 15 0,2 3 3 0,-1-2 12 15,3 5-50-15,-2-5 39 0,3-2-42 0,2 0 9 16,0-1-16-16,1-10 27 0,0 9 9 0,0 4-8 15,10 11-13-15,-3-9 24 0,2-4 15 16,1 1-31-16,-1 0-2 0,1-2 9 16,-1-2-7-16,0-3 18 0,1 4-3 0,-2-6-3 15,1 0-4-15,0 2-5 0,4 0 0 0,-1 0-38 16,-4-1 0-16,-4-2-28 0,0 1-42 0,2-3-65 16,-2 3 14-16,-4-3-196 0,0 0-115 15,0 0 8-15,2 1 64 0,-4 1 6 16,-1-1 39-16,-2 1 23 0,3 0-4 0,-3 0 17 15</inkml:trace>
  <inkml:trace contextRef="#ctx0" brushRef="#br0" timeOffset="69189.4621">31990 9594 350 0,'0'2'320'16,"0"-1"-39"-16,1 3-16 0,0-1-39 0,2-1-2 15,1 2-28-15,-2-3-31 0,2-1-15 16,1 1-18-16,3 0-25 0,-3 2 10 0,12-1-32 15,-2 1-25-15,-2-2-32 0,-3 1-65 16,0-1-18-16,-2 0-38 0,1-1 8 0,1 0-210 16,0 0-70-16,-1 0-6 0,1 0 23 15,5-13 15-15,-4 1 37 0</inkml:trace>
  <inkml:trace contextRef="#ctx0" brushRef="#br0" timeOffset="69474.8972">32293 9264 215 0,'-3'-3'477'0,"3"-2"-92"16,0 0-30-16,0 1-44 0,0 0 9 0,0 0-41 15,3 2-31-15,-6 0-44 0,6 0 0 16,-2 4-17-16,-1 1-22 0,1 0 5 16,2 3-20-16,-3 0-28 0,2 15 21 0,5-4-18 15,-2 2-19-15,3 0-11 0,-3-1-4 16,0 0 5-16,1 2-25 0,-1-2 1 0,2-2-6 15,-1 1-6-15,-6-3 4 0,0-8-54 16,0 6-13-16,0 0-2 0,9 11-85 16,-9-13-41-16,0-10-42 0,0 8-57 0,0-1 21 15,0-7-222-15,0 7-41 0,0-7 34 0,0 0 31 16,0 6 65-16,0-6-20 0,0 0 35 16,1 8 61-16,2-11-25 0</inkml:trace>
  <inkml:trace contextRef="#ctx0" brushRef="#br0" timeOffset="69839.8262">32463 9340 864 0,'2'-4'364'16,"-2"0"-38"-16,3 1-41 0,-3 2 20 16,0-2-46-16,0 0-22 0,1 2-23 0,-1-1-16 15,-1 2-48-15,0 2 7 0,-2-1-12 0,-2 3-46 16,1-1 9-16,-4 8-18 0,1-2 8 15,0 4-24-15,0-1-15 0,-1 4 9 0,5-5-22 16,0-1-3-16,2 1-7 0,1-11-2 16,0 13-10-16,11 12-4 0,-2-13-24 0,1 3-1 15,8 4 1-15,-6-6-13 0,7 6-1 0,1-10-3 16,-6 1 30-16,4-4-13 0,-5 2-2 0,3-3 2 16,-7 2-3-16,0 3 0 0,-2-10 1 15,-1 0 2-15,-2 6 79 0,-4-6-41 16,0 0-6-16,0 0 40 0,0 0-30 0,0 0-3 0,0 0-20 15,12-11-1-15,-12 5-68 0,-6 0-53 16,5-2-69-16,1 1 15 0,-9-3-247 16,0 0-43-16,3 1 33 0,1 5 30 0,-2-8 3 15,5 1 18-15,0-3 15 0,2-1 56 0,0 8-29 16,22-16-3-16</inkml:trace>
  <inkml:trace contextRef="#ctx0" brushRef="#br0" timeOffset="70557.8738">32968 9053 295 0,'6'-7'444'0,"-3"-1"-42"0,3-1-25 15,-2 1-53-15,-3 0-42 0,3 2 10 0,0 5-38 16,1-2-17-16,-4 1-37 0,2 5-29 15,-1-8-34-15,4 7 10 0,0 3-25 0,-1 2-16 16,3 4-24-16,-6-6 7 0,3 5-22 0,-1 7 2 16,-2 1 7-16,-1 1-26 0,-1-11-8 0,0 9 1 15,0 1-3-15,0 2-40 0,-12 21 8 16,6-19-14-16,5-2 7 0,-2-1-7 0,3-2 1 16,-1 1-27-16,1-12 25 0,0 6-9 15,0-1-3-15,0 0 37 0,0-1-62 0,0 1 22 16,11 3 13-16,-8-8 15 0,-1-2-8 15,2-1-8-15,-1-3 5 0,-1 0-1 0,1-5 3 16,0 3 8-16,-5-1 23 0,14-3-3 0,-6-1-3 16,-3 2-3-16,-3-1 0 0,0 2 22 0,-2-1-3 15,1 7 10-15,4-5-4 0,-5 1-17 16,2-1-22-16,2 4 27 0,-4-1 4 0,5 2-15 16,-4 1 9-16,2 2-37 0,-2 2 2 15,1 4 9-15,0 0-16 0,0-5 31 0,0 4 3 0,0 3-9 16,0 2-11-16,13 15 29 0,-1-10-20 15,4 1-10-15,0 2 21 0,-2-1-38 0,7-3 25 16,-1 9-6-16,-6-2 5 0,4 0-2 16,-4-3 0-16,-3-1-9 0,-8 1-4 0,6-1-6 15,-2-3 30-15,-6 3-5 0,0-5 12 0,-1-9-12 16,-11 18-19-16,-1-10 10 0,-2-2-4 16,0-2 19-16,-8-1-21 0,1 1-12 0,-5-3 10 15,2 0-5-15,4-1 0 0,-9-2 1 0,0 0 2 16,-2-3-21-16,4-1-12 0,-1 1 17 15,4-1 2-15,2 0 17 0,11-2-4 0,-2 0-5 16,-1 0 17-16,2 0 21 0,2 0-8 16,1 0 25-16,1 0-20 0,8 0 23 15,-7 0 10-15,7 0-5 0,0 0 2 0,-7 0-7 0,7 0 18 16,0 0 2-16,0 0-15 0,0 0 7 16,-12-8-11-16,12 10 2 0,0-2-5 0,0 0-5 15,0-1-24-15,-3 2-32 0,-1-3-41 16,4 2 7-16,-1-2-126 0,-3-4-50 0,-3 1-69 15,-5-5 29-15,2 0-252 0,2 4 24 0,-5 0 23 16,0 0 33-16,-3-3 29 0,0-2 53 0,0-1 23 16,-2-3 21-16,-1 8 13 0,-2 0 0 15</inkml:trace>
  <inkml:trace contextRef="#ctx0" brushRef="#br0" timeOffset="72695.9434">20187 10434 449 0,'0'0'253'0,"0"-14"-13"0,0 14-6 16,0 0-2-16,0 0-31 0,0 0-29 0,0 0-16 16,0 0 0-16,0 0-29 0,0 0-24 15,13 0 0-15,-13 0 9 0,0 0-23 0,0 0 15 16,0 0 4-16,0 0-29 0,0 0 15 16,12 0-1-16,-12 0-18 0,23 0 4 0,-7 9 4 15,-9-1-27-15,-2-2 15 0,6 4-18 0,-1-1-16 16,-4 0-15-16,6 2 16 0,-1 0 14 15,0-1-24-15,-2 0 13 0,3-1-19 0,-3 1 10 16,-1-4-16-16,-3 0-14 0,-2-1 27 16,2-1-27-16,-2 0 19 0,0-1 4 0,0 0-15 15,-2-1 25-15,2 1-49 0,-3-2 22 0,2 2 3 16,1-1 14-16,-3-2 22 0,1 1-5 16,-1 0-4-16,1-1-7 0,-3-1-3 15,0 0 25-15,0-1-19 0,-1-1-4 0,1 1-3 16,-4-3 7-16,-6-4-3 0,2-1-4 0,-2-1 5 15,-2 0 3-15,1-1 12 0,-1 3-11 16,5-3-6-16,-2 2 2 0,-1 0 11 0,4 2 3 16,2-3 0-16,0 4 0 0,-2 2 0 0,6 2-3 15,-2 0-21-15,1 0 13 0,1 0-1 16,0 2 3-16,1-1-13 0,0 0 8 0,1 2-13 16,0-1 15-16,0 1-35 0,0 0 13 0,2 0 4 15,0 0 4-15,3 1-19 0,-1 3-13 0,1-2 7 16,6 7 13-16,1 0-3 0,-2 1 8 15,3 0-7-15,-2-2-5 0,2 4 5 16,-3-3 1-16,-1 1-6 0,0-3 12 0,0 2-12 16,-1-2 6-16,-3-1-7 0,0-4 4 0,0 2-5 15,-3 0 19-15,1-2-37 0,0 0 21 16,-1 1 0-16,0-2 18 0,0 0 10 16,1 1-24-16,-3 1 8 0,2-2-2 0,0 1 19 15,-2-2-12-15,0 1-25 0,0-1-6 0,0 0-27 16,0 0-10-16,0 0-17 0,-2 0 5 15,1 0-79-15,0 0-30 0,-2 0-66 0,1 0-19 16,2-1 24-16,-3 1-259 0,-1-2 13 16,1 2 24-16,1-3 39 0,-3 2 26 0,0-1 2 15,4 2 25-15,-6 0 49 0,2 0 7 0</inkml:trace>
  <inkml:trace contextRef="#ctx0" brushRef="#br0" timeOffset="74149.424">19590 8797 382 0,'0'0'125'0,"0"-15"-12"0,0 15 47 0,0 0-30 16,0 0-15-16,-21-26-15 0,21 21-16 0,-2 3 16 16,2-1-12-16,-1 0-19 0,-1 1-4 15,1 0 16-15,-2 1-9 0,3 0-15 0,-2-2 9 16,1 1 20-16,1 2-16 0,-3 0-14 0,2-1 12 16,-1-2 8-16,2 0 2 0,-1 3 0 15,0 0 3-15,1 0-16 0,0 0 8 0,0 0-20 16,0 0-2-16,0 0 3 0,0 0-12 0,0 0 17 15,0 0-17-15,0 0 1 0,0 0 1 16,0 0-14-16,0 0-3 0,0 0 1 0,0 0-13 16,0 0 18-16,0 0-11 0,0 0 2 15,0 0 4-15,6-11-24 0,-1 10 27 0,-1 0-15 16,3-2-1-16,10 0 7 0,0-4-20 0,1 1 14 16,2 0 15-16,-2 1-22 0,2-2-3 15,-3 1 7-15,0 1 20 0,1-2 4 0,-7 0-23 16,2 6 34-16,-4-2-24 0,-1-1 1 0,-3 1 3 15,1 1-4-15,-2-1 23 0,1 1-36 16,-2 2 16-16,-1 0-18 0,1-1 17 0,0 1 5 16,-1-2-8-16,1 2-1 0,-2-3-9 0,2 3-10 15,-2-1 13-15,1 1-19 0,-2-1 34 0,3 1-15 16,-2 0-10-16,0 0-26 0,-1 0-9 16,3 0-26-16,-3 0-5 0,1 0-31 0,-1 0-33 15,0 0-4-15,0 0-46 0,0 0 15 16,0 0-185-16,0 0-54 0,7 8 26 0,-6-6-15 15,-1 3 6-15,1-1 14 0,1 2 0 16</inkml:trace>
  <inkml:trace contextRef="#ctx0" brushRef="#br0" timeOffset="76586.9376">19649 10869 278 0,'0'0'170'0,"0"0"-16"0,0-12-14 0,0 12-20 16,0 0-6-16,7-23 0 0,-7 20-11 0,0-2-16 15,-1 1-14-15,1 0-5 0,0 0 10 16,-3 1 0-16,3 3-19 0,0 0 17 0,0 0 27 16,0-8-15-16,0 8-18 0,0 0 31 15,0-7-21-15,0 7 16 0,-3-12-2 0,3 12-17 16,0 0-9-16,0 0 17 0,0 0-27 15,0 0-11-15,0 0 1 0,0 0-5 0,0 0 10 16,0 0-8-16,0 0 0 0,2-9 5 0,-3 10-4 16,1 2-3-16,0 2 10 0,0-2 13 0,0 3-12 15,-1 0 2-15,-1-2 12 0,2 4 1 16,0-1-5-16,0 1 16 0,0 6-39 0,0-1 7 16,0 2 22-16,-10 16-19 0,7-12 8 15,0-4-17-15,-1 2-16 0,4-3 19 0,-4 3-10 16,1-1-4-16,2-2 12 0,1-1-17 0,-4 2-6 15,0-1-2-15,2 1 16 0,-1-2-13 16,-2-3-3-16,5-1-2 0,-1 0-2 16,-4 7-1-16,2-7-1 0,2 0-2 0,-2-5 1 15,2 0-4-15,0 4 3 0,-3-2-20 0,3-3 21 16,-1-2-3-16,2 3 17 0,0-1 7 0,-1-1-3 16,0 1-3-16,1-1-12 0,-3-1 0 15,3 4-14-15,0-4 1 0,0 2 0 0,-1-3-34 16,1 3 1-16,0-1 6 0,0 0-26 0,0-1-10 15,0-1-35-15,1 0-8 0,-1 0-27 16,0-1-24-16,0-1-36 0,0-3 18 0,3 2-160 16,-2-3 26-16,0 3 25 0,-1-2-131 15,2-2 28-15,-1 3 25 0,-1-2 31 0,1 3 45 16,-1 3-40-16</inkml:trace>
  <inkml:trace contextRef="#ctx0" brushRef="#br0" timeOffset="76986.2853">19609 11056 428 0,'0'-3'284'0,"0"1"-47"0,0-1-27 0,0 2 8 16,0-2-33-16,0 2-20 0,0-1-16 15,1 0-10-15,-1 0-22 0,0 1-4 0,1-1-9 16,-1 2 4-16,0-1-21 0,0 0 11 0,3 0-24 15,1-1 13-15,1-1-20 0,-1 3-11 16,3-2-2-16,8-4-8 0,2-1 6 0,0 2 0 16,1-1 13-16,3-1-25 0,1-2-2 0,1 1-2 15,0 1 8-15,1-1 0 0,-1 0-17 16,-2 2 29-16,3-1-28 0,-4 3-18 16,-1-1 37-16,-2 0-9 0,-1 0-23 0,-4 2 37 15,-2 3-15-15,-4-3-25 0,1 2 4 0,-3 1-28 16,1-2 31-16,-1 1 8 0,0 1-27 0,-2 0 17 15,2-2-14-15,-3 2-3 0,1-1 9 16,0 0-12-16,-1 1 1 0,0 0-43 0,1-1-21 16,-2 1-13-16,0 0-32 0,0 0-35 0,0 0 1 15,-12-2 13-15,8 1-123 0,-2-1-98 16,0 2-50-16,-4 0 28 0,-7-2 24 0,0 0 21 16,-3 1 15-16,2-2 34 0</inkml:trace>
  <inkml:trace contextRef="#ctx0" brushRef="#br0" timeOffset="77503.5329">19693 10676 359 0,'-1'-2'265'0,"0"-3"-10"16,0 3-6-16,-2-2-27 0,3 2-18 0,0-2-41 16,-3 3-18-16,3-2-6 0,0 1-25 15,0 0-11-15,-1 2 21 0,1-3-42 0,0 3 5 16,0 0-7-16,-1 0 6 0,0 3-20 0,1-3-1 16,-2 4 5-16,1 2-15 0,1 0 34 15,-3 11-26-15,2 2-5 0,-3 1 13 0,0-1-23 16,-1 3-1-16,3 2 3 0,-2-3 37 15,1 4-52-15,-2 0 2 0,3-1-17 0,-2-1 29 16,-1 4-8-16,0-1 1 0,0-2-1 0,1 1-18 16,-1 1 8-16,-1-2-12 0,4-4 34 15,-1 5-26-15,-2-3-10 0,3-2-5 0,1 2-17 16,-5-8 58-16,4 5-38 0,0-1 1 0,-1-8 31 16,1 0-22-16,0 1-17 0,0-4 8 15,2 0-21-15,0 0 6 0,-2-2-6 0,-1-2 23 16,3 2 14-16,0-2-21 0,0 2-2 15,0-4 0-15,0 2-2 0,0 0 0 0,-1-1 7 16,1 1-2-16,0-3 0 0,-2 4-1 0,0-2 9 16,2-1-33-16,0-1-29 0,0 0 25 15,0 0-21-15,0 0-35 0,0 0-17 0,0 0-14 16,0 0-41-16,0 6-9 0,2-6 14 16,-2-5-144-16,2 4-126 0,-2-2 17 0,1-2-12 15,4-11 27-15,2 1 24 0,-2-3 39 0,3-2 7 16</inkml:trace>
  <inkml:trace contextRef="#ctx0" brushRef="#br0" timeOffset="78287.1498">19705 10688 465 0,'-2'1'175'0,"1"-1"1"0,0 0-4 16,-2 1-17-16,3-1-41 0,-1 0 22 15,1 0-15-15,0 0 3 0,0 0-34 0,0 0 13 16,0 0-9-16,0 0-3 0,0 0-22 16,0 0 15-16,0 0-10 0,0 0-5 0,0 0 6 15,0 0-9-15,25-15-2 0,-12 9-14 0,3-1 6 16,0-2-5-16,2 0-7 0,2 2-9 0,0-2 2 15,1 0-4-15,1-1-17 0,3 0 12 16,-4 1 16-16,-3 1-28 0,4 1 30 0,-5 3-23 16,-3 1-4-16,0-3 8 0,-4 3 2 0,-2 1-15 15,-1 1 15-15,-1-2 3 0,-1 1-29 16,-3 2 13-16,2-1-10 0,-1 0 20 16,-2 1-25-16,1 0 8 0,1-2-7 0,0 1 5 15,-3 1-10-15,-2 0-26 0,1 1-30 16,-2 1-37-16,1-1 8 0,1 2 8 0,-5 1-159 15,3-2-140-15,-2 2 25 0,-7 4 24 0,-1-1-17 16,1 2 20-16,-1-3 9 0</inkml:trace>
  <inkml:trace contextRef="#ctx0" brushRef="#br0" timeOffset="80056.4089">19764 11259 431 0,'0'0'211'15,"0"0"-28"-15,0 0 9 0,0 0-27 0,0 0-8 16,0 0-15-16,0 0-10 0,0 0-24 16,0 0 13-16,0 0-5 0,0 0-11 0,0 0-16 15,0 0 16-15,0 0-2 0,0 0-26 0,0 0-3 16,0 0 20-16,0 0-34 0,0 0 0 0,0 0-9 16,0 0 6-16,0 0-4 0,0 0 12 15,0 0-18-15,0 0 25 0,0 0-8 0,0 0-33 16,0 0 33-16,9 10-27 0,7-14-18 15,0-3 7-15,1-3 10 0,3 5 14 0,4-5-37 16,3 0 5-16,-2 3 3 0,3 0 4 0,0-1 6 16,2 0-21-16,-3-1-3 0,1 1-4 15,1 1 2-15,2 3-3 0,-4-4 7 0,2 1 16 16,-1 0-31-16,-2-2 22 0,-2 3-9 16,-2 0-10-16,-2 3 8 0,0-1-9 0,-5-2 44 15,-1 4-16-15,-5 2-1 0,-1-4 21 0,-2 2-8 16,0 1 2-16,-1-1 20 0,1 2 1 15,-4-1-6-15,1 1-8 0,1-3-3 0,-3 2 36 16,0 1-7-16,2 0 7 0,-1-2-36 0,0 0 35 16,1 2-26-16,-1 0-14 0,-2 0 1 15,2-2 15-15,-2 1-6 0,1 1-8 0,1-2-5 16,-2 2 1-16,0 0-6 0,0 0-23 0,0 0 37 16,0 0-23-16,0 0-22 0,0 0-31 15,0 0 15-15,-5-8 2 0,3 8-98 0,-1 0 7 16,3-3-39-16,-4 2-11 0,-1-2-55 15,0 2 17-15,-1 1-88 0,-14-2-96 0,3-2-73 16,-2 0 32-16,1 0 28 0,-4 0 27 0,1-5 49 16,-3 0 18-16,-1-2 13 0</inkml:trace>
  <inkml:trace contextRef="#ctx0" brushRef="#br0" timeOffset="80834.8675">19292 9768 616 0,'-1'1'210'0,"-1"1"-30"15,1-2-1-15,0 3-16 0,0-1-30 0,-1 0 6 16,2-1-2-16,0 0-5 0,0 0-16 16,-1 0-1-16,1-1-12 0,0 1-5 0,1 1-3 15,2-2-11-15,-1 0 20 0,2 0-1 0,-4 0-21 16,26-5-10-16,-10 0 27 0,6 1-10 15,-3-2-27-15,6-2-5 0,0 0 26 0,1 2 0 16,2-2-37-16,-3-2 20 0,1 3-15 0,0-3-17 16,0 3 29-16,2-1-24 0,-5-2-21 15,2 2 9-15,-2 1-8 0,-2-3 15 0,1 6 8 16,-1-4-31-16,-2 0-15 0,-1-1 17 16,-2 2 4-16,-4 6-4 0,-2-2-6 0,-2-2 9 15,-2 3 4-15,-1-2-22 0,1 3 5 0,-4 0-34 16,2 1 2-16,0-1-34 0,-3 1-13 15,-1-3-32-15,-1 6-51 0,-2-1-14 0,-2 0 16 16,0 1 14-16,-9 4 14 0,-1-4 11 16,-2 5 11-16,-4 0-276 0,3 2-1 0,-5 1 25 15,3-1 27-15,1 7 15 0,-3-3 7 0</inkml:trace>
  <inkml:trace contextRef="#ctx0" brushRef="#br0" timeOffset="81272.109">19397 9935 458 0,'-6'3'229'0,"4"4"5"0,-2-5-7 16,2 2-15-16,0-1 16 0,0-2-46 16,1 0-9-16,1 0-19 0,3 1-11 0,-1-4 4 15,3 1-19-15,2-1-8 0,8-3-6 16,4-4-9-16,2-1-5 0,2 0-15 0,0 2 15 16,0-4-27-16,0 0 35 0,3 3-29 0,-2-4-30 15,2 1 13-15,-1 1 11 0,-2-2-38 0,2 3 4 16,0 0 3-16,1 0 5 0,-3-2-10 15,-5 3-4-15,1 1 1 0,-5-1-18 16,1 3 11-16,-6 1-4 0,-1 1-1 0,0 1 32 16,-5 3-9-16,1-6-11 0,1 5-3 0,-2 1 41 15,-2-4-13-15,2 3-1 0,0 0 17 0,-2 1-23 16,2-1-3-16,-3 1-14 0,3-1 2 16,-3 1 5-16,0 0-2 0,0 0-5 0,0 0 8 15,0 0-20-15,0 0-11 0,0 0-10 16,0 0 35-16,0 0-11 0,0 0-27 0,0 0 6 15,0 0 23-15,10-3-16 0,-8 3-9 0,-2-1-3 16,0 1 4-16,0 0-13 0,0-3-7 16,1 3-2-16,-1 0 22 0,0 0-30 0,0 0 3 15,1 0-23-15,-1 0 21 0,1 0-9 16,-1-1-23-16,0 1-3 0,0 0-11 0,0 0-38 16,0 0-10-16,0 0-11 0,0 0-34 0,0 0-16 15,0 1-15-15,0-1 18 0,0-1-162 16,-2 1-72-16,1 1-9 0,-2-3 29 0,0 2 24 15,2 0 33-15,-1-2 11 0,-1 2 7 0</inkml:trace>
  <inkml:trace contextRef="#ctx0" brushRef="#br0" timeOffset="111802.4667">2092 9891 475 0,'0'0'244'15,"0"0"-18"-15,-14 0-12 0,14 0-28 16,0 0-28-16,0 0 2 0,0 0-3 0,0 0-39 15,-27-1-4-15,27 1 1 0,-2 0-18 0,-1 0-6 16,2 1-16-16,0 1-10 0,0-2-17 16,1 2 2-16,-2 0 6 0,0 1 9 0,4 1-14 15,-4-2 3-15,2 4 13 0,0 0-23 16,-2-2 8-16,4 5-14 0,-2 1 20 0,0 4-22 16,0 2 11-16,0 3 26 0,0 1-35 0,0 0-6 15,0 3 21-15,0-2-15 0,-11 25-20 16,9-21 34-16,1-1-21 0,-1 2 5 0,0-1 28 15,-1 1-40-15,0-2-9 0,1-1 14 0,0-2 6 16,-1-1-1-16,0-4-12 0,1 2 12 16,1-7-23-16,-1 0 22 0,2-11-17 0,0 7 12 15,0-1-7-15,0-6 4 0,0 7-25 16,0-7 41-16,0 8 2 0,0-8-6 0,0 6 28 16,0-6 14-16,0 0 4 0,0 8-12 0,-11-1 2 15,9-8-25-15,0 1 9 0,0-3 1 0,-2-3-46 16,0-6 14-16,1-11 3 0,-2 3-3 0,1-3 3 15,4 3-2-15,-2-7-9 0,2 1-3 16,0 1-1-16,0 12 10 0,0-6-12 0,0-2-4 16,0-3-3-16,0 2 3 0,0-2-19 15,0 1 16-15,6 3 9 0,4-24 9 0,-4 22-9 16,-2 2-14-16,3 1 9 0,-1-1-12 0,-2 3 7 16,4 1-10-16,-1 5 3 0,-1-3-5 15,3 3-12-15,0-2 26 0,-2 4-16 0,3 0 0 16,-1 2-24-16,0 6 40 0,1-2-9 0,0 3-26 15,-10 0 38-15,13 0-22 0,15 11-10 16,-12-4 15-16,-2 2 11 0,3 0 5 0,-6 1-28 16,3 5 25-16,-2-2-8 0,2 2 6 0,-7 1-9 15,3 4 14-15,-3-1-8 0,1-2-1 0,-1 1 10 16,-3-1 2-16,-2 4-14 0,1-5 6 16,-3 3-15-16,2-7-5 0,-2 7 27 0,0-6-3 15,0 0 4-15,0-13-13 0,0 9 14 16,0-2-14-16,0-1 18 0,0-6-17 0,0 8-5 15,0-8 20-15,0 6-10 0,0-6-4 0,0 0 40 16,-9 13-16-16,5-15-13 0,1-1-20 16,-1-2 31-16,2-10-22 0,-6-2 14 15,3-4-21-15,1 0-6 0,0-5 8 0,3 2 21 16,-1 2-13-16,2-2-3 0,0 1 3 16,0 13 10-16,0-6-10 0,0-2-12 0,0 0-4 15,0-1 32-15,13-19-10 0,-10 22-5 0,3 1-13 16,-2 3 27-16,0 3-6 0,1 2-9 0,-2 0-15 15,2 4 4-15,0-2 11 0,2 4-3 16,-2-1-7-16,1 2-19 0,-6 0 33 0,12 0-2 16,17 11 0-16,-12-3-16 0,-2 1-21 0,2 2 43 15,-2 2-4-15,2 1-5 0,-3 0-29 0,-2 3 33 16,1 1-1-16,0 1-10 0,-4 3-3 16,0-1 29-16,1 1-14 0,-2 6-6 0,-2-3-3 15,-1 1-8-15,-2 1 17 0,1 3-2 0,-2-5 0 16,-2 0 8-16,2 4-17 0,-2-18 15 15,0 7-5-15,0 0-7 0,0 4-14 0,0-3 39 16,-11 20-10-16,9-22 4 0,-1-6-13 0,3 0-1 16,-1-2 4-16,1-1 5 0,-1-2-9 15,1 0-21-15,-2-1 26 0,2-1-1 0,0 0-4 16,-1-2 2-16,0 2-45 0,1-2 16 16,-2 1-18-16,1-2 0 0,0 2 5 0,1-1-63 15,-1-2-45-15,1-2-30 0,-3 0-31 0,3-1-11 16,3-2 19-16,-3-3-127 0,0-11-104 15,0 9-17-15,9-21 31 0,-4 11-7 0,0 0 26 16,1 0 73-16,1 1-1 0,-1 3 5 0</inkml:trace>
  <inkml:trace contextRef="#ctx0" brushRef="#br0" timeOffset="112090.0344">2613 10154 262 0,'2'-3'345'0,"1"-2"-56"0,-2 3-49 0,0-2-8 15,2 1-19-15,-2 3 19 0,1-3-49 16,-1 1 12-16,3 0-24 0,-4 1-42 0,3 1 4 15,0 0 23-15,-1 0-26 0,0 2 16 16,2 1-28-16,-2 0-17 0,1 2-11 0,-1-1 37 16,5 10 6-16,0 0-24 0,0-1-14 0,-3-1 18 15,1 1-26-15,-1 7 2 0,0-3-23 16,-2-4-27-16,2 1-11 0,-2-3 28 0,1-3 0 16,-3 1-22-16,2-1 9 0,0 0 8 15,-1 0-22-15,0-2-20 0,1 0-12 0,-2 1 1 16,1-1-60-16,-1 0 2 0,0 0-24 0,0-2 15 15,1 1-26-15,-1-5-33 0,0 0-15 0,-4 1-20 16,2-6-25-16,2 0 17 0,-3-13-72 0,1-5-9 16,-2-2-67-16,-1-4-46 0,1 3-9 15,4 14 14-15,0-8 48 0,0 2 42 0,0-1 122 16</inkml:trace>
  <inkml:trace contextRef="#ctx0" brushRef="#br0" timeOffset="112211.0651">2687 10113 1042 0,'0'-9'176'0,"0"-1"-16"0,0 3 8 15,0-1-39-15,-10-4-1 0,10 7 6 0,-2-2 3 16,2 2-3-16,-2 0 19 0,2 2-38 0,-2-2-4 15,2 2 20-15,-1-2-39 0,0 2-4 0,0-1-19 16,1 1-36-16,-2 1-9 0,2-3-35 16,0 5-51-16,-3-3-66 0,3 0 14 0,0 3-260 15,0 0 24-15,0 0 27 0,0 0-36 16,0 0 24-16,-4-3 12 0,4 3 45 0</inkml:trace>
  <inkml:trace contextRef="#ctx0" brushRef="#br0" timeOffset="112952.8869">2824 10057 376 0,'3'-1'380'0,"0"1"-63"0,1-1-43 0,0 1-17 0,-2-1-39 15,1 1-9-15,0 0-20 0,-1 1-26 16,2-1-3-16,1 2-36 0,-3 1-15 0,4-1 15 15,-1 3-21-15,-1-2-7 0,6 7 1 16,-3-2-57-16,0 5 38 0,1-2-44 0,-2-1 3 16,0 6-4-16,1-1 11 0,-5-6-16 15,3 0-24-15,-3 0 2 0,-1-2 15 0,2 1-6 16,-2-4 0-16,0 1-18 0,1-2 29 16,-2 2-32-16,3 0 34 0,-2-4 2 0,-1 1 16 15,0-1-30-15,2-1 3 0,-2 0-24 0,0 0 35 16,0 0 0-16,0 0-24 0,1-12-7 0,1 6 17 15,0-2 12-15,3-9-12 0,-1-1 9 16,0 4 11-16,-4 3 10 0,2 1-3 0,4-5-5 16,-3 5-4-16,0 2 37 0,-1 1-33 0,1 1-5 15,-1 2-7-15,1 0-13 0,-2 2-10 16,2 1-1-16,-1-2-8 0,2 1 26 16,2 2-22-16,0 0 6 0,-6 0-1 0,0 0-1 15,6 0 2-15,16 15 1 0,-12-6-2 0,0-1-1 16,0 4 29-16,-1 1 2 0,-1-1 1 15,-1-1 12-15,0 1-30 0,1 1-6 0,-2-2 21 16,1 3 2-16,-1-4-22 0,-2-3-4 16,-2-2 13-16,0 1-10 0,-1-1-1 0,1-1-4 15,0 0-2-15,-2-1 9 0,1 2 4 0,3-4-13 16,-4 1 13-16,2-1 17 0,0 2 6 16,-1-2-22-16,2 0 41 0,-1-1-11 0,-2 0 7 15,0 0-16-15,0 0-9 0,0 0 4 16,0 0 24-16,8 0-18 0,-8 0 16 0,0 0-18 15,7 0 9-15,-7 0-12 0,0 0 11 0,7 0 2 16,-7 0 1-16,0 0-1 0,0 0 8 0,6 0-21 16,-6 0 11-16,0 0-9 0,0 0-8 15,0 0 13-15,0 0-2 0,8 0 1 0,-8 0-14 16,0 0-10-16,0 0 14 0,0 0-2 16,0 0-9-16,0 0-12 0,0 0-5 0,0 0-3 15,0-6-11-15,0 6-25 0,0 0-13 0,0 0-11 16,0 0-28-16,11-8 9 0,-9 8-79 0,-4 0-19 15,2 0-54-15,-2-3-84 0,1-2 31 16,1 0-234-16,-2 0 8 0,1-2 62 0,1 0 34 16,0-3 29-16,-5-16 27 0,5 6 21 15,0 8 1-15,0-4 60 0,0-2 7 0</inkml:trace>
  <inkml:trace contextRef="#ctx0" brushRef="#br0" timeOffset="116568.9787">5225 9497 609 0,'0'0'251'0,"12"0"-9"15,-12 0-28-15,0 0-9 0,0 0-17 0,0 0-6 16,0 0-31-16,13 0 0 0,-13 0-14 16,0 0-23-16,0 0-14 0,19-15 4 0,-16 14 11 15,-2 2-22-15,-1-1-10 0,0 1-18 0,2-1 6 16,-2 2-27-16,-2-2-4 0,2 2 3 15,-4-1 10-15,1 4-4 0,0-1-11 0,-10 11-10 16,-1-5 7-16,0 1-9 0,-4 5-3 0,0-2 4 16,0 3-13-16,-1 2 18 0,3-3-6 15,-2 1-7-15,-3 2 11 0,2 1-12 0,-6-1-7 16,4 3 3-16,1-1 25 0,-5 1 1 0,2-1-34 16,3-1-2-16,-1 0-15 0,-2 1 32 15,3-2-3-15,3-1-16 0,1 1 26 0,0-6-34 16,2 3 28-16,5 0-43 0,-1-3 18 0,5-4 32 15,-3-1-46-15,6-4 21 16,-1 3 33-16,3-7 28 0,0 0-35 0,0 6 6 0,15 3 0 16,-9-7-3-16,13 2-3 0,5-1 8 15,-1-2-15-15,1-1-5 0,-12 0-1 16,7 0 16-16,0 0-4 0,4 0-6 0,-1 0-2 16,-3 0 12-16,2 0-3 0,-4 0-28 0,-4 0 7 15,1 0-9-15,-3 0 3 0,-1 0-23 16,-2 0 0-16,0 0 3 0,-1 0 1 0,-7 0 3 15,6 8 10-15,2-8 11 0,3 9-2 16,-7-5 1-16,-2 0-1 0,-2 1-5 0,-3 10 15 16,3-5-30-16,-15 18 2 0,6-5 2 0,-3-3-1 15,-4 1 3-15,1-2 1 0,-2 3-1 0,-4 1 21 16,-1-1-7-16,2 3-1 0,-4-2 39 16,2 4-5-16,-4-2-46 0,1 0 9 0,-2 3-1 15,1-3-1-15,2 0 0 0,4 0 0 16,-1-3 1-16,4 0 0 0,2-2-10 0,1 0 0 15,1 0 3-15,4-1 16 0,9-7-10 0,-2-2-10 16,2 2 4-16,0-12 1 0,10 22 0 0,4-12-7 16,0-3 13-16,4-1-9 0,0-2 16 15,4-1-3-15,-11-3-1 0,8 0-1 0,3 0 14 16,23-13 4-16,-22 9 6 0,0 0-12 0,-3 0 11 16,3-3 3-16,-3 2-14 0,1 0 5 15,-1 2-3-15,-1 0-1 0,-3 1-18 16,-2-3 13-16,-5 4-1 0,2 0-74 0,-4-1-25 15,0 1-40-15,-4 0-23 0,0 1-14 0,-3 0-49 16,0 0 19-16,0 5-122 0,-4-1-133 0,-7 8 20 16,-2-2 34-16,-5 7 25 0,0-3 24 15,-4 0 39-15,-1 4 37 0</inkml:trace>
  <inkml:trace contextRef="#ctx0" brushRef="#br0" timeOffset="116873.9818">4555 11109 631 0,'-3'3'320'15,"2"-1"-60"-15,-2-1-7 0,2 2-25 0,1-3-33 16,-3 4 14-16,3-3-46 0,0 2-24 0,0-1 19 16,0 3-38-16,0-2 23 0,0 2-5 15,2 1-16-15,-1 0-10 0,-1-6-17 0,0 13-6 16,0 2-2-16,0 0-9 0,8 18-7 15,-7-19-14-15,0-1 16 0,-1-1-18 0,0-4-21 16,0-8 1-16,0 13-1 0,0-1-4 0,0 1 3 16,0-1-14-16,0-2-21 0,0 0-19 15,0-3-25-15,0 1-16 0,0-1-20 0,0-7-6 16,-10 15-30-16,9-12-28 0,-1 0-39 16,0-2 18-16,0-1-158 0,0-3 25 0,-2 0-152 15,3-1 27-15,-5-8 81 0,2-6 20 0,-1 0 46 16</inkml:trace>
  <inkml:trace contextRef="#ctx0" brushRef="#br0" timeOffset="117080.2636">4544 11106 581 0,'2'-5'264'16,"0"2"-15"-16,-2-1 9 0,3 1-40 0,-1-2-18 15,1 1-20-15,-2-2-23 0,3 5-9 0,-1-5-19 16,7-5 0-16,-4 0-1 0,3 0-43 15,4 1-2-15,-3 0 7 0,-1 1-51 0,4-1-27 16,-4 6-8-16,1-7-36 0,-2 3-48 0,3-2-8 16,-2 4 8-16,0-5-128 0,0 3-125 15,-4 2-34-15,0 4 8 0,-1-3 23 0,0 5 15 16,-3-1 22-16</inkml:trace>
  <inkml:trace contextRef="#ctx0" brushRef="#br0" timeOffset="117299.7615">4795 11016 510 0,'4'0'277'0,"-2"2"-14"0,2-2-12 15,0 0-26-15,0 0 13 0,0-2-54 16,2 0-13-16,-1 0 2 0,0-1-23 0,10-5-5 16,-4 6-56-16,4-6-12 0,3 0 3 0,-4 0 3 15,2 1-31-15,-9 1-48 0,2 1-20 0,0-1-51 16,-4 5-25-16,-1 0 8 0,1 1-107 15,-3-2-27-15,-1 2-90 0,-2 3-38 0,-1-2 8 16,1 5 1-16,-2-1 11 0,-4 9-32 16</inkml:trace>
  <inkml:trace contextRef="#ctx0" brushRef="#br0" timeOffset="117407.8527">4846 11219 339 0,'0'7'150'15,"2"-7"-25"-15,0 0-15 0,-2 3-173 0,4-1-140 16,-2-2 4-16</inkml:trace>
  <inkml:trace contextRef="#ctx0" brushRef="#br0" timeOffset="117700.5558">5062 11047 532 0,'3'-1'353'0,"1"-1"-30"15,-2 1-43-15,-2 1-15 0,1 0-29 16,2 0-16-16,-2 0 8 0,1 0-27 16,0 1 16-16,-1 2-25 0,2 0-24 0,-2 0 2 15,1 3-37-15,-1-1-10 0,-1 4 16 0,0-3-15 16,1 16-21-16,-1-16-2 0,0 6-41 16,0 5 26-16,0-2-16 0,0 2-6 0,-9 19 1 15,8-22-28-15,-2-6-20 0,2 5-16 16,1-5 1-16,-1 1-86 0,-1-3-21 0,1 0-24 15,-3-1-32-15,4-2-16 0,-5 3 17 0,2-4-237 16,-1 0-69-16,-1-2 36 0,-1 0 38 16,0 0 33-16,-14-14 38 0,11 0 27 0,-5-4-13 15,5-4 6-15</inkml:trace>
  <inkml:trace contextRef="#ctx0" brushRef="#br0" timeOffset="118833.0793">4698 8874 320 0,'0'0'261'16,"0"0"-13"-16,0 0-17 0,0 0-16 0,13 0-5 16,-13 0-6-16,0 0-23 0,0 0-19 0,0 0 3 15,0 0-43-15,0 0-1 0,0 0 17 0,0 0-16 16,0 0-20-16,0 0 3 0,32-27-32 16,-27 19-14-16,0 3-13 0,1 2 18 0,1-3-25 15,-2 5-2-15,1-2-9 0,-1 0-4 16,12-2-1-16,-5 4-2 0,-1-2 18 0,-11 3-6 15,9 0-11-15,16 12-16 0,-10-8-7 16,0 5 14-16,-2 3 11 0,-2 1-12 0,3 2 8 16,-5 2-11-16,4 1 18 0,-7 1-2 0,3 2-1 15,-6-3 11-15,-2 3-31 0,0-2 35 0,-1 2-38 16,0-12 2-16,0 3 17 0,0 3-31 16,0-1 12-16,0-3 25 0,-10 8-4 0,9-11-32 15,1-2 14-15,-3-3 17 0,3 0-23 16,0 0 33-16,-1-1 5 0,1 0-3 0,-3-1-4 15,3-1 6-15,-1-3-21 0,0 1 39 16,0-3-11-16,2 0-8 0,-1-3-2 0,2-11-5 16,-2 8-12-16,9-18-3 0,-3 7 15 0,4 8-10 15,-4-5-2-15,2 2 35 0,-2 3-22 0,-1 3-3 16,3 1 19-16,-3 1-4 0,0 2-5 16,0 0-28-16,1 2 25 0,0 0-9 0,0 4-2 15,-1 0-1-15,-5 1-10 0,0 0 0 0,9 0-3 16,5 0 1-16,13 13-2 0,-13-6-12 0,-2 4 30 15,1 2-23-15,-4 2 13 0,2-4-6 16,-1 6-2-16,-2-2 14 0,-2 0 6 16,2 2-7-16,-2 1-13 0,1 3-12 0,-3-3 28 15,0 0 3-15,1-1-14 0,-1-2 2 0,-2-4 8 16,-2 1 0-16,1-2-12 0,-1-3 10 0,4-1-28 16,-4-1 10-16,3 2 12 0,-3-5-10 15,2 3 8-15,-2-5-3 0,0 0 5 0,0 0-4 16,0 8-10-16,0-8-12 0,0 0-6 0,0 6 6 15,0-6-9-15,0 0 3 0,0 0-62 16,0 6-41-16,5 0-42 0,-6-7-48 0,2-3 20 16,-2 1-280-16,1-2 17 0,0-1 33 0,0-1 30 15,0 0 8-15,1 0 26 0,1 2 27 0,-2 5-26 16,0 0 7-16</inkml:trace>
  <inkml:trace contextRef="#ctx0" brushRef="#br0" timeOffset="120399.355">6026 9512 428 0,'0'0'295'0,"0"-15"-51"0,0 15-2 15,0 0-46-15,0 0-8 0,0 0 1 16,0 0-14-16,0 0-48 0,0 0 2 0,0 0 0 15,0 0-19-15,-4 6 22 0,-3 9-21 16,-1 2 19-16,-3 3-22 0,2 1 7 0,1 2-11 16,2 3-14-16,-3 0 9 0,2 3 3 0,0-1-5 15,0 1-11-15,1 4-9 0,-1-2-5 16,-1 3-6-16,-2 1 23 0,3 1-22 0,-1 4-8 16,-1 1-4-16,5 3 35 0,1 4 3 0,-1-1-7 15,1-1-8-15,3 1 2 0,-4-4-10 16,4-20-12-16,0 9-1 0,12 43-4 0,-6-35-8 15,3 0-2-15,3-3-5 0,-2-2-15 16,3-1-9-16,1-2-10 0,0-3-8 0,2-4-28 16,2-1 21-16,-2-5 1 0,3-1-48 0,-2-3 7 15,2-1-9-15,2-3 12 0,1-2-43 16,1-7 3-16,-13-2-35 0,6 0-13 0,20-15-16 16,-19 3-38-16,-1-1-16 0,2-1 19 0,-8-5-171 15,4 0 28-15,-1-2-141 0,-6-2 29 16,2-2 77-16,-2-1 7 0,-1-1 16 0,-1-3 41 15</inkml:trace>
  <inkml:trace contextRef="#ctx0" brushRef="#br0" timeOffset="120781.375">6285 9871 750 0,'-4'-14'337'0,"0"4"-14"15,1 3-30-15,1 0-36 0,0 3 31 16,1-1-13-16,0 1-23 0,1 0-29 0,-3 0-52 16,2 4-10-16,1-4-16 0,0 2-8 15,0 2-42-15,4 0-1 0,-3 2 10 0,2 2-16 0,6 6 4 16,0 1 3-16,2 2-12 0,1 3-10 16,-1 2-21-16,2-2 23 0,2 1-2 15,2 4-14-15,-4-2-19 0,2-2 6 0,-2 5-3 16,5-4 10-16,-4 0 3 0,1 0-23 0,-1 3-19 15,1-3 25-15,0 1-8 0,-1-3-20 16,-2 1 10-16,-1 0 10 0,3-2-18 0,-9 3 13 16,4-6-12-16,2 1 7 0,-4 0-23 15,-2-6 8-15,0-1-32 0,-1 1-20 0,1 1 5 16,0-4-57-16,-1 1-22 0,-3-5-10 0,2 3 4 16,-2 0-28-16,-1-1-48 0,0-3-12 0,0 0 20 15,-1-3-171-15,1-1-87 0,0-1 31 16,0-2 12-16,-3-9 18 0,3 7 74 0,0-5-12 15,0-6 13-15,0-1 6 0</inkml:trace>
  <inkml:trace contextRef="#ctx0" brushRef="#br0" timeOffset="121147.6138">6721 9895 357 0,'1'-5'402'0,"-1"2"-82"0,2-2-32 0,0 3-1 15,-1 0-9-15,3-1-38 0,-3 0-27 16,1 2 22-16,0 0-28 0,-2 0-21 0,2 1-9 15,0 2-10-15,-1-1-18 0,0 3 17 0,1 0-20 16,-1 1 2-16,-1 1-33 0,0 2 7 16,1 12-19-16,-1-11-9 0,0 4-4 0,0 5-4 15,0 2-3-15,-12 21 6 0,10-16-25 16,-3 0 2-16,2 1-26 0,0-2 20 0,-3 2-15 16,3-1-10-16,-3 4 10 0,3-5-16 0,-6 1-3 15,4 0 6-15,-1 0-16 0,3 0 15 16,-3-2-14-16,3 2 6 0,-4-4-5 0,2-1 12 15,1-1-22-15,-1-1 4 0,3-6 0 0,-4 4-7 16,3 0 7-16,-2-4-13 0,3-1-10 16,-1-4-14-16,0 1-8 0,0-3-23 0,1 1-20 15,2 0 8-15,-2-2-35 0,0 0-32 16,1-2 17-16,-3 1-36 0,2 0-5 0,0-1-27 16,1-2-46-16,1 0 20 0,0 0-54 0,0-8-47 15,1 5-69-15,5-9 28 0,-1-3 27 0,2 1-55 16,-2-5 49-16,6-3-17 0,-2-1 65 15,7 1-24-15</inkml:trace>
  <inkml:trace contextRef="#ctx0" brushRef="#br0" timeOffset="121434.9112">6828 10255 649 0,'5'-2'296'0,"-2"-1"-40"0,-2 2 10 16,1-3-43-16,1 3-5 0,0 0-16 15,-2 1 19-15,3 0 6 0,-1 1-26 0,0 1 23 16,-3 1-18-16,2 2-25 0,4 11 0 15,-2 1-12-15,1-1-7 0,0 0-8 0,-5 2-10 16,6-4-6-16,-2 2-12 0,0-1-23 0,0 0 5 16,0 0-18-16,-2 1-2 0,2 0-10 15,-1-1-1-15,-2-3-6 0,1-1-23 0,-2-11 14 16,0 8-13-16,0 1 1 0,0-4-11 0,0 3-24 16,0-8-12-16,0 7-13 0,0 0-41 15,0-7-17-15,0 8 6 0,0-8-65 0,0 6-31 16,0-6-24-16,0 0-23 0,-6 9-51 0,3-11 23 15,-4-10-151-15,-1 1-61 0,0-3 34 16,2-6 31-16,0-1 18 0,0-4-7 0,0-2 48 16,0-3-3-16,2 5 15 0,1-5-2 0</inkml:trace>
  <inkml:trace contextRef="#ctx0" brushRef="#br0" timeOffset="121592.5853">6839 10151 400 0,'0'-6'389'0,"0"1"-90"0,0 0-11 0,-1-1-38 15,2 1-6-15,-1 0-11 0,0-2-40 0,0 4-3 16,0-2-6-16,0 5-57 16,0 0-64-16,0-8-47 0,0 8-44 0,0-6-67 15,0 6 11-15,0-8-230 0,0 8 23 0,0-6-124 16,0 6 26-16,11-14 101 0,-10 14-42 0,3-2-2 16</inkml:trace>
  <inkml:trace contextRef="#ctx0" brushRef="#br0" timeOffset="122031.0541">7103 10180 520 0,'2'2'392'15,"1"-2"-72"-15,1 0 7 0,-3 0-18 0,3 2-41 16,-2-2-10-16,1 0-27 0,1-2-12 0,2-1-27 15,-1 3-24-15,2-1-31 0,7-5-15 16,1 1-12-16,-2 0-7 0,1-3-10 0,0 4 6 16,0-2 2-16,-2 4-10 0,3-3-9 15,-4 0-37-15,0 2-14 0,4-4 12 0,-1 4-10 16,-1-3-5-16,-3 5-2 0,-2-1-4 0,-2-1 9 16,3 2-6-16,-4-1 4 0,-1 2-3 0,0-1-1 15,1-1-25-15,-1 2 24 0,1-1-18 0,-3 1-9 16,2-1 34-16,0 1-7 0,-1-2 5 15,-2 2-14-15,2 0 38 0,-1-2-11 0,1 2-12 16,-2 0 7-16,3-1-10 0,-4 1 7 0,0 0 15 16,3 0-22-16,-1-1 18 0,-1 1-24 0,-1 0 2 15,3-1 6-15,-2 1 8 0,-1 0-15 16,0-2-14-16,1 0-28 0,-1 2-31 0,0-1 5 16,0 1-68-16,0 0-56 0,0 0-43 15,0 0 22-15,-12-5-211 0,5 3-79 0,2 0 9 16,-10-1 34-16,-3-2 31 0,0-3 58 15,8 2 23-15,-6-4-42 0,6-2 12 0,4 3 50 16</inkml:trace>
  <inkml:trace contextRef="#ctx0" brushRef="#br0" timeOffset="123185.3002">7920 9743 523 0,'0'-6'303'0,"-2"0"-19"0,1 3-4 0,1-1-27 16,0 0 9-16,0-1-34 0,0 2-45 15,0 1-8-15,-1-2-11 0,1 3-35 0,0-1-9 16,1 0-30-16,-1 0 10 0,0 2-29 0,0 1 24 15,3 2-38-15,-2-1 4 0,2 3 9 0,4 7-4 16,1 1-21-16,-2 2 12 0,3-2-27 16,-5 4-5-16,6-1 8 0,-3 1 9 0,-1 0-17 15,-1 0 4-15,3-1 6 0,-2 1-17 16,-2 0-4-16,1 2-14 0,2-5 14 0,1 1 12 16,-4-5 2-16,0 0-10 0,-1-3-10 0,-1 1 0 15,1-1 5-15,-2-2 18 0,3-2-28 0,-1-1-14 16,-3 4 52-16,1-4-6 0,0 0-11 15,-1 3-3-15,2-5-1 0,1 1-2 0,-3-1-3 16,0 0 0-16,0 0-2 0,0 0 19 16,9-12 10-16,-6 6-6 0,1-9-3 0,-1-2-12 15,1 8 28-15,-2-1-4 0,-1 1 9 0,3 0-1 16,-3 3 3-16,0-1-1 0,0 4 4 16,1-2-5-16,-1 3 7 0,0-1-6 0,1-1-24 15,-1 3 4-15,-1-1-6 0,1-1-27 0,-1 3 14 16,0 0 7-16,0 0-11 0,0 0-12 15,10 14 22-15,-3-2-5 0,0 1 6 0,0 2 0 16,1-2-18-16,-1 1 7 0,3 2-10 0,-1-3 3 16,0 0-12-16,3 5 20 0,-2-4-7 15,0-3 13-15,2 0-21 0,-1-2 16 0,1 2-5 16,2-4 7-16,1-2 0 0,-1-1-12 0,-5-3 16 16,0-1-7-16,3 0-5 0,-12 0 4 15,7 0-4-15,2 0-11 0,14-10 14 0,-9 0-4 16,-1-2 12-16,-1 0-3 0,0-4 8 15,-3 0 6-15,0 0-3 0,0-1 7 0,-2 1-1 16,-5-1 5-16,2 0 5 0,-4 3 0 16,0 5 3-16,0-1 0 0,0-2-7 0,0-1-2 15,-10-20-4-15,6 23 6 0,0 1-5 0,-2-5-11 16,-1 1 10-16,2 5-10 0,0 1-14 0,1-1-9 16,-1 2-3-16,0 1-35 0,1 0-7 15,0 1-29-15,2 1-38 0,-1-2 11 0,3 2-67 16,-2 0-35-16,0-2-27 0,2 0-34 0,-1 1-30 15,1 4 32-15,0 0-181 0,0-8-54 0,0 0 37 16,10-9 32-16,-7 6 37 0,1 5 19 16,1-1 25-16,4-5 21 0,-3 2 63 0,2 1-15 15</inkml:trace>
  <inkml:trace contextRef="#ctx0" brushRef="#br0" timeOffset="123930.5914">8664 9347 512 0,'0'-4'242'15,"-3"-2"-9"-15,2 1-25 0,0-1-5 0,-1 1-26 16,0 0-22-16,-1 0 6 0,2 0-21 15,-2 0-18-15,1 1-15 0,-1 1-16 0,2-3-9 16,-3 4 8-16,1-1-17 0,0 1 0 16,-1 0-23-16,1 1 19 0,-2-1-21 0,1 2-21 15,-1 0 10-15,0 0-7 0,5 0 16 0,0 0-22 16,0 0-1-16,-7 0-4 0,-4 12-14 16,7-7 17-16,3-1-9 0,-3-1-1 0,3 1-4 15,-1-1-6-15,0 2 10 0,4-2 11 0,0 0-7 16,-1 1-19-16,1-2 12 0,1-1 0 15,0 0-6-15,1-1 3 0,-2 0 17 0,4 0-12 16,-1 0 8-16,1-1 17 0,-2-2-17 16,0 0 21-16,0 2-5 0,-1-2 5 15,1 0 1-15,0 1 13 0,-2-2-5 0,1 1 10 16,0 1 24-16,-2 0-20 0,0-1-5 0,2 0-9 16,-1 1 6-16,0-1-5 0,0 3-5 0,1-2-10 15,-1 1-5-15,1 1-2 0,-2 0-9 0,-1 0 4 16,0 0-7-16,0 0 16 0,10 0-38 15,8 16 13-15,-4-4-15 0,-1 0 29 0,-4 1-34 16,1 2 22-16,-1-2-2 0,0 0 19 16,-3 2-27-16,1 1 0 0,-2 0 8 0,-4-4-20 15,2-1 35-15,-3-11-21 0,0 13-9 0,0 1 17 16,0 0 2-16,-14 12-13 0,8-16 17 0,-5 4-1 16,2-1-1-16,-1 2-1 0,3-7-2 15,-3 1-5-15,0-4-3 0,5-1 16 0,0-2-1 16,0 1-2-16,0-1 11 0,1-2 4 0,-2 3-2 15,2-2-14-15,4-1 42 0,0 0-21 16,0 0-7-16,-9 0 16 0,9 0-9 16,-17-11-3-16,16 10-11 0,-1-1 3 0,-1-1 4 15,0 1-5-15,-1-1-9 0,4 1 11 0,-1 1-8 16,0 0 5-16,0-2-16 0,-1-1-14 0,4 3-23 16,-4-1 4-16,5-1 3 0,-3 0 1 15,2 2-73-15,-2 0 1 0,2 0-32 0,0-1-21 16,-2-1-39-16,2 3-32 0,-2 0 21 0,0 0-278 15,0 0 15-15,0 0 54 0,0 0 24 16,0 0 18-16,0-8 45 0,0 8 19 16,-13-10 16-16,11 9-1 0</inkml:trace>
  <inkml:trace contextRef="#ctx0" brushRef="#br0" timeOffset="124713.3705">8969 9732 502 0,'0'-2'282'0,"0"-3"-26"15,2 2-21-15,2 2 15 0,-4-2-27 0,3-3-35 16,1 4-4-16,-3-3-23 0,3 3-10 0,10-10-24 16,-4 2 0-16,2 1 2 0,-2 2-20 0,3-2-23 15,-5 4 6-15,2 1-11 0,-1 3-4 16,0 1-8-16,-9 0-7 0,8 0-12 0,5 0-24 15,16 12 8-15,-15-5 0 0,-1 4-4 0,1 0 27 16,-3 3-18-16,1-2-26 0,-5 3 14 16,1 1 16-16,-3 2 1 0,-4-1-28 0,-1 4 26 15,0-11 13-15,0 5-46 0,0 3 24 16,-14 18-15-16,8-19 10 0,-3 0-12 0,3-1-20 16,-3-1 27-16,1-4-13 0,-1 3-2 0,7-5 6 15,-5-3-3-15,2-2 7 0,1 2 5 0,1-4-19 16,0 2-16-16,-1-1 20 0,1-2-5 0,1-1-31 15,1 0-25-15,-3 0-28 0,4 0-13 16,0 0-29-16,0 0-28 0,-12-12-39 0,11 4 18 16,-1 0-246-16,4 1-8 0,-2-2 30 15,0-5 24-15,0-2 25 0,11-14 20 0,-7 17 11 16,0-2 6-16</inkml:trace>
  <inkml:trace contextRef="#ctx0" brushRef="#br0" timeOffset="125132.8143">9320 9715 232 0,'2'-3'399'0,"-1"-1"-79"15,2 1-18-15,-2 1-14 0,1-2-11 0,-2 2-16 16,0-2-21-16,0-1-49 0,0 4-22 0,0-1-16 16,-2 0-3-16,-2 0-7 0,3 1-32 15,-1 0-16-15,-3 2-12 0,0 0-7 0,2 3-3 16,0-2-8-16,-7 12-7 0,0-3-5 0,0 3-6 15,2-2-17-15,-1 3 5 0,4-2-2 0,1 2 17 16,-1-5-2-16,1 4-4 0,2-1-5 16,0-2-27-16,1-3 21 0,1-8-25 0,0 7 13 15,0 0-12-15,12 13-19 0,-5-6 12 0,5-4 17 16,-1-2 1-16,1-4-23 0,-2-1 0 16,5 3 11-16,3-3 8 0,-1-3-8 0,-6 0 6 15,-11 0-10-15,11 0 8 0,5 0-9 0,-4 0 2 16,0 0 0-16,12-10 0 0,-16 7-2 0,-3 3 35 15,1-1-4-15,-3 1-44 0,3-1 25 16,-4 1-8-16,0-1-1 0,4 1 14 0,-5-2-6 16,2 1 11-16,-2 0-2 0,1-1-57 15,-2 2-16-15,2-1 17 0,-2 0-30 0,0 0-40 16,0-3-46-16,1 1-23 0,-2 1-36 0,-2-2 19 16,3 1-267-16,-2-4 18 0,2 7 29 15,0-6 28-15,0-5 53 0,0-6 23 0,0-1 16 16,9-22-9-16</inkml:trace>
  <inkml:trace contextRef="#ctx0" brushRef="#br0" timeOffset="125862.4733">9671 9324 755 0,'-2'-6'271'0,"-1"-9"-33"15,-1 5-24-15,2 2-20 0,0 1-1 16,0 1-30-16,2 0 2 0,-4 2-25 0,2-1-3 16,0 1-40-16,1 1-1 0,0 0-12 0,-4 0 7 15,1 2-18-15,-1-3-15 0,1 3 4 16,-1 1-13-16,1 0 6 0,4 0-10 0,0 0-12 15,-7 0 11-15,7 0-10 0,-16 11-25 0,6 2 14 16,1-3-15-16,2 1-5 0,5-1 14 16,-2-2-10-16,0 1-1 0,3-1 1 0,0-1-3 15,1-7 12-15,0 6-3 0,0-6-7 0,0 9-9 16,0-2 8-16,19 12 2 0,-12-11-16 16,3-3 5-16,-2-1 13 0,-1-1-7 0,-2-2-7 15,1 0 16-15,2-1 3 0,-3 0 5 0,-5 0-21 16,0 0 7-16,8 0 26 0,-2 0-11 15,7-10-7-15,-8 7 23 0,3-7 4 0,-3 1-5 16,2-3 0-16,-2 4-2 0,-1-3 12 0,-1 4 18 16,-1 0-4-16,0 0-8 0,0 3-4 15,0 0 33-15,-1-1-9 0,0 1-9 0,0 2 15 16,1-2-31-16,-2 1-18 0,2 1 15 16,0 1-3-16,0 0-5 0,2 1-28 0,-4 0 13 15,0 0-1-15,0 0-2 0,22 16-12 0,-12-3 6 16,0 0 6-16,-2 0-18 0,2 1 4 15,-1 1 6-15,-4 1 4 0,1 3 1 0,0-2-13 16,-4-1-5-16,0 2-2 0,-2-11 26 0,0 5 11 16,0 5-15-16,0-1-14 0,-15 14 1 15,9-15-1-15,-1 0 5 0,-5-2 3 0,3-1 4 16,-2 1-11-16,0-3-4 0,2-4 13 0,1-1 6 16,0 0-8-16,2-3-3 0,1-2 11 15,-1 4-1-15,2-4-4 0,-1 0 14 0,-1 3-3 16,6-3-2-16,0 0-2 0,-7 0-9 0,7 0 6 15,-8 0-20-15,8 0 23 0,-15-13-6 16,11 9-23-16,2-1-7 0,-2 3 0 0,3-4-58 16,-3 1-48-16,2-1-25 0,-5-6-40 15,-1-3-60-15,4 5 23 0,-3-4-209 0,-4 2-20 16,0 0 33-16,-1 0 31 0,3 1 16 0,-7 1 46 16,0 1 25-16,1 0 18 0,-4 0 25 0</inkml:trace>
  <inkml:trace contextRef="#ctx0" brushRef="#br0" timeOffset="126717.7047">8770 9422 465 0,'-3'-1'173'0,"2"-2"-19"0,-2 1-34 0,1-1 16 16,0 3-26-16,0-1-16 0,0 0-12 0,0 1 2 16,-2 1-23-16,4 0-2 0,-2 1 26 15,-1 1-48-15,1 0 17 0,0 0-12 0,1-1 12 16,0 3 5-16,-2 0-16 0,3 0-9 15,0 1 7-15,-1-2 0 0,2 1 16 0,-1-5-26 16,0 0 12-16,0 7 9 0,0-7 1 0,0 9-16 16,0-9 21-16,13 15 7 0,-9-14-8 0,1 1-1 15,1-2 5-15,0 0-4 0,0-2 7 16,0 2 4-16,1 0-2 0,11-10 0 0,-3 4 28 16,-2-1-25-16,-5 0-3 0,-2 0-4 15,-2 0-2-15,3-5 0 0,-3 1-6 0,-3 1 18 16,1 2-24-16,-2 1-11 0,1-1 46 0,-1 8-19 15,0 0-12-15,0-9 0 0,0 9-25 16,0-7-2-16,0 7-3 0,-12-14 7 0,9 12 20 16,-1 2-31-16,-1 0 22 0,-2 1-21 15,-8 5-22-15,2 3 13 0,-3 1 2 0,2 5 7 16,1 0-15-16,0-1-11 0,1 4 3 0,1-4-11 16,3 4 21-16,1-1 9 0,1 1 24 0,3-1-34 15,1-5-8-15,2-1 30 0,0-11-25 16,0 11-18-16,0-4 10 0,0 0 14 0,15 10 18 15,-8-10-44-15,3-3 41 0,-1-2-32 16,-1-1 16-16,-8-1-12 0,15 0-8 0,-1 0 13 16,15-11 25-16,-14 5-2 0,-2-2-4 0,0 1-1 15,-5 0-5-15,5-1 4 0,-8-5-2 16,1 4 0-16,1-4-3 0,-4 1-2 0,-3 0 29 16,0 2-21-16,0 10-2 0,0-10-5 0,0 1 17 15,0-2-15-15,-12-13-3 0,8 13 1 16,3 7-2-16,-1-3-1 0,-6-5 12 0,1 5-3 15,1 1-2-15,1 2-2 0,1 3-35 0,-1-1-35 16,-1 2 4-16,6 0-21 0,0 0-20 0,-11 0-29 16,-8 14-40-16,6-4-50 0,3 2 20 15,-3 0-138-15,5 0-115 0,-2 5 33 16,1-1-10-16,2 2 26 0,-2 3 66 0,3 1 40 16,0 3-14-16</inkml:trace>
  <inkml:trace contextRef="#ctx0" brushRef="#br0" timeOffset="127544.8431">8827 10109 696 0,'0'-3'280'0,"2"1"-32"0,-2-1-9 0,0-1-23 16,-2 2-20-16,2 0-13 0,-1-4-9 15,0 4-8-15,-3-2-41 0,0 1 12 0,3-3-33 16,-2 3-4-16,1-1-27 0,1 1 33 0,-2 0-52 16,-1-1 31-16,-1 3-20 0,1 0-7 15,-2-1-18-15,2 2-4 0,-2 0-12 0,6 0-9 16,0 0-5-16,-26 11 39 0,14-1-14 16,0 2 10-16,2-2-32 0,2 1-7 0,0 2 18 15,2-5 2-15,3 3-22 0,-1-4-2 0,3 0-6 16,1-7 37-16,0 6-32 0,0-6-2 0,0 10 6 15,0-6 8-15,0-4-14 0,0 8 22 16,0-8-30-16,10 13 30 0,-5-12-16 0,-1 0-4 16,0-2 28-16,0 0-16 0,-1-3 13 15,3 3 3-15,-2-4 8 0,-2 2-1 0,8-7 10 16,-1-2-6-16,-3 2 25 0,-2 6 19 0,0-4-17 16,2 2 17-16,-4 2-10 0,-1 0-15 15,2 1 31-15,-3-2-6 0,1 2-18 0,2 0-12 16,-2 1-4-16,0 1-5 0,-1-2-3 0,3 3-9 15,-2-1-3-15,2 1-1 0,-3 0-2 0,0 0-3 16,0 0-8-16,7 0-5 0,11 15 9 16,-5-6 0-16,-3 1-23 0,2 1 30 0,-1 4-17 15,0 3 10-15,-4-3-15 0,2 1-1 16,-2 1 8-16,-4 1-8 0,1 2-13 0,-2 3-16 16,-2-11 27-16,0 3 7 0,0 2-18 15,-19 17-19-15,12-18 18 0,-1-2 9 0,-2 0 2 16,0-3-22-16,-3 4 36 0,-1-6-25 0,1 0-3 15,0-5 30-15,-2 6-5 0,5-8-10 0,-1 1 1 16,1-1-6-16,0-2-15 0,10 0 14 16,-9 0 18-16,4 0 9 0,5 0-11 0,-7 0 17 15,7 0-10-15,-10 0-2 0,10 0-15 16,-19-11 19-16,14 8-28 0,4 0 1 0,-2 2-11 16,1-2-2-16,1 1-28 0,1 0 4 0,-2-3-53 15,2 3-39-15,0-3-53 0,-1-3-89 16,2 4 26-16,-1 4-267 0,0-7 39 15,0-5 34-15,0-2 48 0,12-19 41 0,-6 16 1 16,4-5 27-16,-1 1 19 0,3 0 13 16</inkml:trace>
  <inkml:trace contextRef="#ctx0" brushRef="#br0" timeOffset="127977.8295">9820 9763 799 0,'1'2'275'0,"-1"-2"-23"0,0-2-30 15,0 2-26-15,2-1-21 0,1 1 22 16,1 0-40-16,2-4 0 0,0 2-40 16,7-3 41-16,4-1-43 0,-6 1-18 0,2 0 8 15,4 0-10-15,0-3-3 0,-2 4-30 0,0-2 24 16,-2 6-17-16,2-6-19 0,2 1 31 0,-4 0-43 15,-1 2 2-15,-1-3 5 0,-2 6-53 16,-3-2-18-16,-2-2-19 0,1 3-39 0,-1 0-14 16,-2-2-40-16,0 1-35 0,-2 2 15 15,0 0-154-15,0 0-117 0,0-6 29 0,0 6 24 16,-11-17 46-16,9 15 15 0,-4-1-30 16</inkml:trace>
  <inkml:trace contextRef="#ctx0" brushRef="#br0" timeOffset="128230.4255">10030 9629 241 0,'-3'-3'333'0,"-2"1"-55"16,1 2-43-16,3-3-34 0,-2 3-12 15,2-1 2-15,1-1-26 0,-4 2-4 0,2 0-17 16,0 0 13-16,2 0-15 0,-3 3 0 16,2 2 12-16,0-1-23 0,1-2-24 0,0 4 26 15,2 1-24-15,-6 11 12 0,4-10-7 0,0 0-17 16,0 1-10-16,0 6 25 0,0 0-19 16,0 4 4-16,0-2-22 0,0 0-16 0,0 2 22 15,0-2-9-15,0 1-18 0,0 0-1 0,0-3-38 16,0-1 20-16,0 4 7 0,0 1-18 0,0-4 20 15,0-2-24-15,0-1-2 0,0-1-80 16,0-2-30-16,0 0-9 0,0-2-27 0,0 0-21 16,0-7-31-16,0 5 0 0,0-5 16 15,8 8-140-15,-8-8-80 0,11 12-50 0,-9-11 36 16,1-2 27-16,2-4 24 0,-3 3 46 0,8-7-2 16,-1-5 6-16</inkml:trace>
  <inkml:trace contextRef="#ctx0" brushRef="#br0" timeOffset="128929.9343">10266 9618 403 0,'4'-5'410'0,"-4"2"-73"16,3-1-37-16,-1 2-29 0,-1-1-33 15,0-1-3-15,2 3-12 0,-2 1-57 0,2-2-36 16,-2 4 3-16,3-2 22 0,-2 1-18 0,1 3-13 15,0 0-6-15,8 9-23 0,-6 0-10 0,1 3 18 16,1-1-10-16,-3 3-14 0,2-2-8 0,0 0-7 16,0 2-7-16,-3-2-10 0,4 1-2 15,-3 0-5-15,2 0 8 0,0-1-8 0,1 0 1 16,-2-2-16-16,-1-2 9 0,1-2-12 16,-1-3 15-16,-1 0-15 0,1 1-2 0,-1-5-4 15,0 2 2-15,-2-1-2 0,3-2-1 16,-2 1 0-16,1-2-11 0,-1 0 14 0,3-1-20 15,-5 0 16-15,0 0 14 0,0 0 4 0,14-10 2 16,-6-3 14-16,1 1-25 0,0-3 20 0,-1 2 6 16,-3-2 2-16,1 0-15 0,-2 5 18 15,-1 1 11-15,-2 2-6 0,0 0 2 16,0 1-7-16,2 2-2 0,-3 2 2 0,0-3-10 0,1 4-9 16,1-3 4-16,-1 2-18 0,-1 1 1 15,0 1 0-15,0 0-14 0,0 0 3 0,0 0 16 16,5 13-7-16,-2-9-18 0,-2 2 12 0,0-1 1 15,7 11-4-15,-3-3 7 0,3 3-9 16,-2-4 7-16,4 2-24 0,-1-6 8 0,1 2-7 16,2-3 10-16,-3-3-16 0,-2 0 7 15,9 3-1-15,-6-5 3 0,-10-2-6 0,9 0 13 16,2 0 5-16,-3 0-9 0,0 0-7 0,4 0-5 16,13-17 14-16,-12 6 6 0,-4-3-2 0,1-3-9 15,-1-4 6-15,-3 0-5 0,-1-3 19 16,-1 0-9-16,0 1 15 0,-4 0-7 0,0 10 15 15,0-1-6-15,0-5 11 0,-9-18 2 16,3 19-20-16,-1 0-3 0,1 4 19 0,0 1-2 16,-1 1-9-16,2 1-10 0,0 4 9 0,1 0-9 15,-1 1-8-15,2 0-6 0,1 1-16 16,1 3-7-16,-2-1-39 0,2 0-34 16,-2 1-25-16,3 1 13 0,-3-1-68 0,2 2-15 15,1 0-22-15,0 0-12 0,0 0-30 0,0 0 27 16,-5 11-154-16,5-7-120 0,0-1 46 15,0 2 52-15,1-1 30 0,2 2 24 0,-1-2 24 16,8 7-49-16,-1-4 9 0,2 0 78 0</inkml:trace>
  <inkml:trace contextRef="#ctx0" brushRef="#br0" timeOffset="129515.1883">11037 9640 609 0,'1'-3'387'16,"0"-2"-49"-16,2 3-51 0,-3-2 13 0,0-1-56 16,0 2-5-16,-3 1-38 0,2-1-29 0,-2 1-25 15,1 1-9-15,-3-2-23 0,0 2-8 0,-2 1 12 16,2 1-36-16,-2 0-3 0,-1-1-30 16,-10 10 37-16,5-2-42 0,3-2-4 15,0 2-1-15,-2-1 10 0,6 1-32 0,1-1-6 16,-7 3-1-16,10-1-3 0,-1-2 27 0,3 1-14 15,0-8 6-15,0 11-10 0,17 12 6 0,-10-9-11 16,5-3 23-16,2 0 0 0,-3 2-4 16,8-2-3-16,-4 3-28 0,1-3 12 0,-3 2-15 15,5-4 12-15,-5 4 5 0,2-3-30 0,-1 1 0 16,-4-2 3-16,3 4 9 0,-3-2 4 16,-1-3 2-16,0 5 9 0,-5-3-26 0,-3 0 24 15,-1-1 4-15,0-9-12 0,-10 22 16 0,0-11-14 16,1 1-6-16,-4-1 3 0,-1-2 0 15,-1 0 0-15,-2-3-7 0,-1 0 13 0,4-1 9 16,0-3-8-16,3 0 9 0,11-2-4 16,-11 0 6-16,4 0-9 0,-3 0 8 0,-10-12-19 15,10 4 0-15,1-3 29 0,4-4-2 16,1-1-5-16,-1-1 5 0,5-3 3 0,0 8-9 16,0-4-9-16,0-2 4 0,10-21 29 15,-6 18 1-15,0 2 11 0,1 0 7 0,-1 0-5 16,-4 2-10-16,5 0 0 0,-3 2-12 15,1 5 6-15,0 0-13 0,-2 2 2 0,2 1-2 0,-2 0 14 16,-1-1-36-16,1 5 11 0,-1-3-2 0,0 6-5 16,0 0-5-16,0-9-3 0,0 1-2 15,0 1-46-15,0 7 2 0,0-9 5 16,0 3-51-16,-12-8-52 0,10 9-41 0,1 2-39 16,-3-3 22-16,-1-5-215 0,1 3 33 0,3-2 32 15,1 10-79-15,0 0 20 0,0-7 36 16,0 7 24-16,0-8 2 0,0 8 15 15,0-6 4-15</inkml:trace>
  <inkml:trace contextRef="#ctx0" brushRef="#br0" timeOffset="129965.6911">11337 9443 430 0,'0'-3'333'0,"0"1"-63"0,0 1-7 15,1 0-1-15,1-2-17 0,-2 2-39 16,1-2-21-16,0 2-39 0,2-2 29 0,-2 0-10 15,4 0-46-15,0 2-23 0,-1 1 20 0,3-2-32 16,-2 2 1-16,1 0-12 0,4 0-1 16,1 0-19-16,17 15 19 0,-13-6-18 0,-2 0 3 15,-2 2-17-15,2 0 8 0,-4 0-12 0,-1 3 23 16,-2 0 1-16,-1 1-50 0,-2 0 20 16,-3-2 12-16,1 5-5 0,-1-9-19 0,0 4 4 15,0 4-5-15,-18 16 12 0,10-21-22 16,-2-2 7-16,0 4-2 0,-2-3-20 15,2 2-22-15,0-8-13 0,1 5-16 0,0-4-11 0,0-1-18 16,2-4-20-16,0 0-24 0,1-1-43 16,6 0 17-16,0 0-146 0,0 0-108 0,-9 0 28 15,-1-13 25-15,8 8 12 0,-3-9 54 0,5 2 17 16,0-3-65-16</inkml:trace>
  <inkml:trace contextRef="#ctx0" brushRef="#br0" timeOffset="130310.16">11542 9422 534 0,'1'-3'348'0,"0"0"-49"0,2 0-33 0,-2 3-1 16,0-3 14-16,3 0-75 0,-4 0-22 0,-1 3-11 16,1 0-13-16,-1 0-38 0,-1 3-1 15,0 1-10-15,-2 0-21 0,1 2-19 0,-7 5-12 16,1 1 19-16,2 2-8 0,0-1 1 15,0-1-4-15,0 1-8 0,5 3-15 0,0-6 13 0,0 1-18 16,2-11 1-16,0 10 3 0,0-2-20 16,0 2 26-16,0 4-11 0,0-1-4 0,14 17-3 15,-7-18 19-15,1-2-13 0,1 1-5 16,-1 0-1-16,2-8 1 0,0 6-4 0,2-7-19 16,2 3-11-16,-7-1-13 0,6-2-9 0,-5 1-3 15,0-2-26-15,1-1-39 0,-9 0-9 0,0 0-31 16,12 0-29-16,18-15 15 0,-19 9-121 15,-4-6-99-15,5 0-44 0,0-5 25 0,2-1 23 16,-1-3 26-16,0 2 21 0,-1-1 12 16,1-3 3-16</inkml:trace>
  <inkml:trace contextRef="#ctx0" brushRef="#br0" timeOffset="130944.4741">11893 9074 242 0,'-5'-14'387'16,"1"5"-52"-16,0 1-47 0,1 1-20 15,-4 0-23-15,5 2 12 0,-2 2-36 0,1 0-45 16,1-1-19-16,-2 2-30 0,-1 0-11 0,1-1 12 16,-4 3-39-16,3 0-9 0,-3 0-9 15,8 0-12-15,-6 0-13 0,-7 0 6 0,-10 14 27 16,9-7-10-16,3 2-37 0,1-3-3 15,-1 2 16-15,6 2-5 0,-4 0-26 0,5-3-9 16,1 2 41-16,1-2-19 0,2-7 4 0,0 7 2 16,0 4 13-16,17 14-5 0,-8-11-2 0,1 1-8 15,4 0-2-15,0-2 27 0,7 0-6 16,-2 4-5-16,1-4-4 0,1 0-21 0,0-1-5 16,-1 1-3-16,1 0-1 0,-3 2-1 15,-1 0-1-15,-1-2-1 0,-5 0 0 0,4 0 7 16,-6 1 4-16,0-3-6 0,-1 3-6 15,-5-3 4-15,-1-2 1 0,-1-1 12 0,-1-1-2 16,0-7-22-16,0 0 0 0,-13 18 24 0,0-9 4 16,3-4-15-16,-1 3 2 0,-2-1 11 0,0-4 4 15,-2 4-15-15,2-5-7 0,3-1 16 0,10-1-30 16,-10 0 18-16,1 0-5 0,-14-10-7 16,10 3 9-16,1-2 22 0,0-1-6 0,5-2 20 15,-1-5-16-15,3-2-4 0,4-1-9 16,0-5-6-16,1 12 22 0,0-7 5 0,0-1 2 15,0-2 5-15,11-24-6 0,-7 23 16 16,-1 4 1-16,4 0-1 0,-4 3 11 0,-2-1-6 16,-1 5-15-16,3 3 11 0,-3 10 3 0,0-8-7 15,0 1-3-15,0 0-1 0,0 7-22 0,0-8 9 16,0 1 1-16,0 7-20 0,0-7 8 16,0 7-2-16,0-8-13 0,0 8-21 15,0 0-11-15,0-7-27 0,0 7-20 0,0 0-32 16,0 0 7-16,-3-8-57 0,2 10-50 0,-2 1-17 15,1 0-36-15,1 4 26 0,-1-3-172 16,-3 10-90-16,3-3 20 0,2-3 36 0,0-8 32 16,0 10 25-16,0 1 34 0,0 4 35 0,16 12 10 15,-8-10 9-15</inkml:trace>
  <inkml:trace contextRef="#ctx0" brushRef="#br0" timeOffset="131221.0962">12267 9536 553 0,'4'1'343'0,"0"-2"-56"0,2 1-14 0,-1-1-3 15,0 1-4-15,1-3-72 0,1 3 37 16,2 0-63-16,13-6 28 0,-11 2-38 0,-1 3-41 15,7-4-12-15,-2 2-20 0,-4 0-1 16,-2-1-6-16,0 3-25 0,-1-3-20 0,-3 2-40 16,-1-1-30-16,0-2-43 0,-2 2-40 0,0 0-48 15,-1-1 16-15,-1 4-154 0,0 0-75 16,0-7 29-16,0 7 22 0,0-6-4 0,-13-6 19 16,11 7 13-16</inkml:trace>
  <inkml:trace contextRef="#ctx0" brushRef="#br0" timeOffset="131445.2082">12380 9422 746 0,'-1'0'232'0,"-2"-1"-11"16,3 1 0-16,0 1 5 0,0-1-19 0,3 2 13 16,-2 0-11-16,1 1-19 0,-1 0-2 15,2 2-7-15,-2-1-26 0,0 2-18 0,0-2 32 16,1 2-35-16,0 11-13 0,2-6-26 16,-2-2 24-16,0 2-29 0,-1-3-10 0,2 7-2 15,-2-2-19-15,0-3 2 0,0-1-19 16,-1-9-3-16,0 8-80 0,0 0 12 0,0-2-57 15,0 0-46-15,0 2-9 0,0-8-60 0,0 8 18 16,0-2-251-16,0-6 25 0,0 5 29 16,0-5-47-16,0 0 27 0,0 0 110 0,13 11-15 15,-6-11 7-15</inkml:trace>
  <inkml:trace contextRef="#ctx0" brushRef="#br0" timeOffset="131657.0952">12701 9637 602 0,'7'0'365'0,"-4"-1"-26"16,3 0-65-16,-3 1-2 0,4-2-12 0,-5 1-27 15,6 0-9-15,-3 1-44 0,0-1-33 16,0 1-18-16,-5 0 10 0,9-4-59 0,-2 4-22 16,-4-1-22-16,4-2-45 0,-3 2-17 15,1-2-26-15,0 1-27 0,3-1-15 0,4-3 9 16,6 4-111-16,-2-4-64 0,0 0-63 15,1 4-46-15,-3-1 7 0,4 1 25 0,1 1-22 16,-5 1 2-16</inkml:trace>
  <inkml:trace contextRef="#ctx0" brushRef="#br0" timeOffset="131770.7693">13023 9590 367 0,'6'-2'207'16,"-1"2"-7"-16,1 3-23 0,-1-1-26 0,-1-4-43 16,2 4 9-16,-2-2-2 0,0 0-9 0,0 0-58 15,-1-2 10-15,3 4-52 0,-6-2 1 0,0 0-105 16,6 0-40-16,-6 0-101 0,8 0-73 15,4 0 34-15,13-13-23 0</inkml:trace>
  <inkml:trace contextRef="#ctx0" brushRef="#br0" timeOffset="131953.8022">13488 9604 237 0,'6'1'330'0,"-2"0"-37"0,1-1-7 0,0 2-31 16,-1-2-26-16,0 0 2 0,-2 0-36 15,1-1-2-15,-1 0-45 0,2 0-3 0,-1 1-38 16,-2-1 20-16,2 1-70 0,0-3-32 0,-3-1-40 16,3 1-99-16,-2 2 12 0,-1-2-297 15,-1-1 16-15,1 0 29 0,0-2 26 0,0 2 17 16,0-2 17-16</inkml:trace>
  <inkml:trace contextRef="#ctx0" brushRef="#br0" timeOffset="133098.7961">14166 9410 883 0,'2'-3'316'0,"-2"0"-7"0,0 2-26 0,1-2-23 15,-1 2-24-15,0-1-14 0,0 1-33 16,0-1-18-16,1 1-30 0,1-1 2 0,-2 1-32 15,1 1-4-15,0 0-23 0,0 3-27 16,-1-3 13-16,0 0-19 0,0 0 6 0,0 0-20 16,12 33 14-16,-6-21 9 0,-1 5-14 0,-2-1 4 15,2 1-13-15,4 1-7 0,-4-2-7 16,0 3 14-16,2 3-11 0,-2-5 1 0,0 0-6 16,4 2-18-16,-3-5 21 0,-1-1-2 15,-1-1-7-15,3 1-1 0,-1-5-2 0,-1-3-18 16,0-1 13-16,-1-1 11 0,0 2-9 0,-3-2-3 15,2 2-1-15,-2-3 1 0,0-2 9 16,2 1-1-16,-3-1 0 0,0 0-14 0,0 0 1 16,0 0 28-16,18-23 1 0,-13 10 18 15,0 2-7-15,-4-6-7 0,8 2-4 0,-5 5 33 16,0 0-8-16,-2 2 10 0,1 2-22 0,-2 1 20 16,1 0-9-16,-1 3 8 0,0-2-15 15,0 1-6-15,2 0 0 0,-3 2-26 0,0 1 6 16,0-2-17-16,4 2 13 0,-4 0 2 0,0 0 5 15,0 0-13-15,0 0-3 0,15 13 0 16,-7-4 8-16,-1 3-1 0,2-1-14 0,-1-1 13 16,1 2-18-16,1 1 18 0,-2-3-3 15,3 2-21-15,-1-4 27 0,2 3-5 0,-3-3-13 16,2-4 22-16,1 3-14 0,5 0 1 16,-8-2-4-16,1-2 0 0,0 0-20 0,-2-1 28 15,1-2-6-15,-4 0-7 0,4 0 7 0,-9 0 1 16,0 0-2-16,10 0 10 0,15-19-16 15,-13 5-3-15,-5 1 19 0,0-4 10 0,-1-3-16 16,0 1 29-16,-5-1 0 0,1-2-4 0,-2 11-4 16,0-4 28-16,0-4-3 0,-12-22-4 15,5 21 14-15,1 1-18 0,0 2-2 0,-1-1 8 16,-2-1 9-16,0 3-14 0,0 4 11 0,-1 2-23 16,-1-2 7-16,5 5-18 0,3-1 7 15,0 5-13-15,-1-3-10 0,3 2 20 0,-3 1-30 16,3 0-7-16,-2 2-10 0,2-2-26 15,0 3-14-15,0-2-11 0,-2 1-20 0,3 0-26 16,-3 1-2-16,3 0 10 0,0 0-92 0,0 0-33 16,0 0-18-16,0 0-72 0,-9 10 31 0,8-7-240 15,-2 1 31-15,2-3 36 0,-1 2 42 16,-1 1 31-16,2-3 56 0,2 0 25 0,-1 2 16 16,3-1-37-16,-1-2 29 0</inkml:trace>
  <inkml:trace contextRef="#ctx0" brushRef="#br0" timeOffset="134425.5744">14990 9410 252 0,'0'0'325'0,"0"0"-36"0,0-13-9 15,0 13-55-15,0 0-1 0,0 0 12 0,0 0-61 16,0 0 12-16,0 0-31 0,0 0-1 0,0-14-20 15,0 14-17-15,6-15-12 0,-5 13 7 16,1-1-31-16,0 3 0 0,2-1-8 16,-3 0-18-16,5 1 3 0,0-1 8 0,-2 1-20 15,2 1-6-15,13 1 7 0,-19-2-25 0,30 8 9 16,-18-3-20-16,-3 1 9 0,0 0 14 0,-4 0-16 16,8 4 10-16,-2 1 10 0,0 0-41 15,-1 1 13-15,-6-3 21 0,4 7-13 0,-6-5-23 16,1 1 10-16,-3-5 34 0,0 3-22 15,0 0-6-15,0 1 7 0,0-2 1 0,-17 15-18 16,12-13-2-16,0-5 37 0,1 2-6 0,0 0-49 16,-3 3 18-16,-4-1 13 0,6-3 4 0,-1-3-19 15,3 3 1-15,-3-4-2 0,3 1 42 0,1-2-30 16,-1 0-12-16,1-1 31 0,-1 1-33 16,2-2-26-16,1 0 0 0,0 0-36 0,0 0-3 15,0 0-40-15,0 0-17 0,-10-13-27 16,10 9 13-16,1-1-189 0,-1-1-99 0,1 1 50 15,6-9-2-15,-5 3 10 0,1 0 50 16,-2 3 41-16,4 2 12 0</inkml:trace>
  <inkml:trace contextRef="#ctx0" brushRef="#br0" timeOffset="135008.2943">15294 9431 613 0,'1'-3'308'16,"-1"0"-9"-16,0-1-40 0,1 1-12 15,-2 0-33-15,1 1 1 0,0 0 2 0,0-2-49 16,0 1-13-16,0 2-29 0,0-2-33 16,-1 2 10-16,1 1-15 0,-4-2-13 0,3 2-6 15,0 0-16-15,-3 0 13 0,1 0-12 16,-1 2-19-16,2 0 14 0,-2 1-12 0,0 0 4 15,0 2-21-15,2-2-2 0,-3 0 21 0,-2 11 24 16,2-3-29-16,0-3-17 0,-3 3 5 16,1 1-5-16,0 2 35 0,2-5-40 0,1 1 10 15,3-1-8-15,-2 0 14 0,2-2-9 0,1 2-5 16,0-9-7-16,0 6 10 0,0 8 18 16,0 0 8-16,16 15-29 0,-14-21 12 0,8 4-3 15,2-4-3-15,-2 3-12 0,4-7 15 0,0 3-7 16,0-1-6-16,-1-4-4 0,2 2-12 0,-8-4 8 15,1 0 0-15,1 0 0 0,1 0-5 16,-3 0 28-16,1 0-2 0,-8 0 5 0,8 0 25 16,-8 0 2-16,7 0 9 0,-7 0 7 15,9 0 16-15,-9 0-2 0,0 0 2 0,5 0-10 16,-5 0 1-16,0 0 9 0,8 0-12 0,-8 0-9 16,0 0-1-16,8 0 1 0,-8 0-27 15,0 0-4-15,0 0-1 0,0 0 10 0,6 0-17 16,-1-4-5-16,-3 2 13 0,0 2-7 0,-1 0-7 15,1 0 1-15,-1-2 0 0,0 2-10 16,-1 0-19-16,0 0-10 0,0 2-3 0,0-2-37 16,0 0-9-16,0 0-12 0,0-2-13 0,0 4 10 15,0-4-93-15,0 1-14 0,-1 0-37 16,-3 0-16-16,3 0 25 0,-2-2-247 0,1-1-24 16,-1 0 38-16,-1-2 30 0,2 2 52 0,-2 1 25 15,-4-9 23-15,1 0-5 0,1 7 46 16,4-3 9-16</inkml:trace>
  <inkml:trace contextRef="#ctx0" brushRef="#br0" timeOffset="138773.9989">15889 9383 214 0,'0'0'299'0,"0"0"-56"15,0 0-14-15,0 0-11 0,0 0-31 0,0 0-19 16,0 0-27-16,0 0-17 0,0 0-11 15,0 0-2-15,0 0-1 0,0 0-28 0,0 0-12 16,0 0 3-16,0 0-2 0,0 0-20 16,0 0-4-16,0 0 5 0,0 0-6 0,0 0 5 15,0 0 6-15,0 0-9 0,0 0-4 0,0 0 1 16,12 0-3-16,-12 0-9 0,0 0-1 16,0 0 4-16,0 0 6 0,0 0 7 0,16 0-20 15,3-4 2-15,-13 4 6 0,-1 2-5 16,0-2 2-16,2 0-9 0,-7 0-10 0,6 0 27 15,3 0-20-15,-2 0-5 0,0 0-1 0,8 0-13 16,-2 0 28-16,-1 0-33 0,-2 0 11 16,-2 0-2-16,0 0-4 0,0 0 15 0,-8 0-15 15,8 0 1-15,-2 0 5 0,-6 0-6 0,8 0-27 16,-8 0 0-16,5 0-13 0,-5 0-38 16,0 0-17-16,9 0-36 0,-9 0 13 0,10-9-75 15,-10 5-79-15,0-1-99 0,0-1-18 0,0 0 24 16,0 1 25-16,-2-3 41 0,2 1-14 15</inkml:trace>
  <inkml:trace contextRef="#ctx0" brushRef="#br0" timeOffset="139088.9922">16076 9229 310 0,'-2'-3'264'0,"3"2"-19"16,-3 0-28-16,0-1-30 0,2 1 0 15,0-1-25-15,-1 1-16 0,1-1-19 16,1 2-12-16,-2 0-5 0,1 2 3 0,-1 1-25 15,-1-2-1-15,1 3 0 0,0 1-6 16,0 0-5-16,1 0-3 0,0 1 8 0,0 1-7 0,-4 11-24 16,1-2-2-16,3-8 16 0,0 2-28 15,0 5-5-15,0 0 8 0,-10 15-18 0,7-14-3 16,1 1 11-16,-2 2-10 0,4-6 3 16,-3 3-4-16,-3 0 12 0,2-3-17 0,-1 4-7 15,4-4 23-15,-3 2-14 0,3-4 3 16,0 0-16-16,-2-3-9 0,0-2 10 0,3 0-4 15,-1-1 25-15,0 2-18 0,-1-2-28 0,2 0-23 16,-1-2-16-16,0 2-32 0,0-1-53 16,-2 0 17-16,2 0 11 0,-2-2-155 0,3 1-143 15,0-3 40-15,0 0 36 0,0-2 14 16,0 0 50-16,3-3-27 0</inkml:trace>
  <inkml:trace contextRef="#ctx0" brushRef="#br0" timeOffset="139639.1319">16414 9212 301 0,'3'-1'298'0,"-2"-2"-45"0,1 5-39 0,0-2-38 16,0 1-5-16,0 1-7 0,0 1-20 15,-1 2-16-15,2 0 0 0,-1 0-22 0,2 13-3 16,-3-4-16-16,1-1-17 0,-1 4 6 16,2 0-5-16,-3-5-10 0,1-1-1 0,-1 0-1 15,1-1 2-15,1-2-26 0,-2 1 6 0,0-2-15 16,1 0-5-16,0-2-1 0,-1 1 6 16,0-1-2-16,0 0-1 0,0 0-7 0,0-1 24 15,0 0-15-15,1-1 35 0,-1 1-15 16,0-1-1-16,0-1 36 0,0-2 5 0,0 0-36 15,0 0 31-15,0 0-34 0,-2 6 13 0,2-6-29 16,1-2 9-16,-2-2 8 0,2 1-46 0,0-1 13 16,9-8-4-16,-4 3 15 0,5 0-19 15,0-3 0-15,-1 2 18 0,-1 4-13 0,-2 1-11 16,2 0 26-16,-2 3-14 0,-1-1-16 16,0 3-5-16,0 0 31 0,4 0-19 0,-10 0-30 15,0 0 43-15,22 12-19 0,-14-4-19 0,-3-1 9 16,-1 1 17-16,0-1-20 0,1 6 18 15,-5-13-1-15,0 10 3 0,0 0 7 0,0-1 0 16,-13 13-20-16,10-8 5 0,-4-4 29 16,2 0-26-16,1-4 2 0,-2 8-9 0,0-6 34 15,-1-2 9-15,0-1-31 0,1-3 3 0,3 3 18 16,-4-2-50-16,2 0 3 0,-2 0-7 16,0-2-30-16,1-1-36 0,-13 6-47 0,0-4 14 15,8-2-242-15,-4 0-78 0,-7 0 33 16,0 0 26-16,-26-12 29 0,18 7 48 0,3-2-13 15,1 1 10-15</inkml:trace>
  <inkml:trace contextRef="#ctx0" brushRef="#br0" timeOffset="141438.3769">7894 9493 241 0,'0'0'226'0,"-14"0"-21"16,14 0-39-16,0 0-36 0,0 0 5 0,0 0 0 15,-14 0-19-15,14 0-16 0,-18-12 4 16,14 14-41-16,2 2 16 0,-3-1 12 0,2 1-10 16,1-1-9-16,-1 3-6 0,-2 7 1 15,0 1 1-15,2 2 7 0,-1 3-19 0,2 1 12 16,-3-1-6-16,2 2 6 0,1 0-29 16,0 1 13-16,2 3 8 0,-1-5 2 0,0 4-20 15,1-12 10-15,0 7-8 0,0 0-6 0,0 4 15 16,0-1-4-16,0 2-1 0,0 1 12 15,14 24-4-15,-10-24-29 0,-1 0 4 0,1 1 3 16,0 0 4-16,0 1-11 0,0-2-8 0,0 1 3 16,2 1 13-16,-3-1-21 0,-1 5 33 0,1-1-31 15,-1-3 27-15,1 1-11 0,1-3-25 16,-2 3 15-16,1-1 7 0,-2-1-23 0,4 1 12 16,-1-4-16-16,0 1 6 0,1 1 8 0,0-3-5 15,3 0-23-15,1 0 14 0,1 0-5 16,0-1-3-16,4-2-16 0,0 0-4 0,0-1-26 15,4-2-25-15,0-2-22 0,5 1-15 0,0-2 12 16,0-2-221-16,4-4 26 0,4-3-136 16,-17-4 27-16,11 0 84 0,2 0-3 0,32-16 13 15,-30 4 6-15</inkml:trace>
  <inkml:trace contextRef="#ctx0" brushRef="#br0" timeOffset="142538.1299">16863 8794 380 0,'0'0'319'0,"0"-13"-31"0,0 13-48 15,0 0-26-15,0 0-34 0,0 0-3 16,0 0-35-16,0 0-17 0,0 0 1 0,0 0-1 16,0 0-20-16,0 0 16 0,0 0-29 15,0 0 9-15,0-6-20 0,13 16-1 0,1 2 0 16,2-5 22-16,0 3-19 0,0 2-25 0,2 5-4 15,-1-3 22-15,2 3-11 0,-2 0-29 0,-1-1-3 16,0 5 9-16,-1 0-17 0,-1 2 16 16,0 2-19-16,-1 0 24 0,1 2-40 0,-5 0 30 15,0 1-29-15,0 0 29 0,-2 1-45 0,-2 1 14 16,2 0-14-16,-6 2 17 0,2-2 1 16,-3 3-1-16,0-17-17 0,0 9 19 0,0 3-8 15,0-2 22-15,-16 28-22 0,9-28 20 0,0-1 1 16,0 2-10-16,-1-2-16 0,-2 0 47 0,1-5-8 15,4 2-17-15,-3-6-15 0,0 1 15 16,-2-3-4-16,9-3-17 0,-4 1-9 16,1-5 29-16,0-1-20 0,1-3 11 0,1 0-4 15,-2 1 17-15,3-1-7 0,0-1-18 0,-1 2 7 16,1-3 15-16,0 2-26 0,-2 0 14 16,2-1-21-16,-2-1 15 0,1 2-1 0,0 0-14 15,1-3-29-15,-2 1-22 0,2-1-24 0,1 0-55 16,0 0-18-16,0 0 16 0,-7-13-148 0,5 7-128 15,4-11 6-15,-2 5 30 0,0-7 10 16,14-28 67-16,-5 17 19 0,1-1 10 0</inkml:trace>
  <inkml:trace contextRef="#ctx0" brushRef="#br0" timeOffset="143087.4881">17355 8675 680 0,'0'-3'303'0,"-4"-1"-58"15,3 2-7-15,0-2-34 0,-1-1 4 0,1 4-30 16,0-2-33-16,1 0-25 0,0 2-10 0,0 1 16 15,0 0-23-15,1 0 3 0,2 1-14 16,-1 2-17-16,2 1 34 0,7 6-5 0,0 2-29 16,3 1 0-16,-1-1-18 0,0 3 18 15,2 1 5-15,1 2-4 0,1 1-37 0,-3-2 10 16,-1 3 2-16,1 2-5 0,0 1-12 16,1 4-8-16,1-2 16 0,-2 1-6 0,1 5-3 15,-3 0-9-15,1 1 7 0,0-1-6 0,-1 3-8 16,2 0-17-16,-5-2 19 0,2 0 0 0,0 3-3 15,-5-1 6-15,2 1-9 0,-2-4 6 16,-2 2-12-16,0 0-15 0,-2 1 35 0,0-1-23 16,-2-15 13-16,0 8-25 0,0 3 18 0,-18 34-12 15,13-30 6-15,-3-1-2 0,-1-2 17 16,-3 2 5-16,1-3-19 0,-1 0 4 16,-2-4 6-16,3 0-5 0,-6-3-3 0,4 0 20 15,-3-1-2-15,4-2-14 0,1-3-6 0,-3 0 0 16,1-1 17-16,0-4-2 0,3-2-2 15,0-1-30-15,0-1 0 0,0-4 1 0,3 0-18 16,-3 0-37-16,5-2-25 0,-3-1-19 0,8 0-35 16,-13 0-40-16,-11-16 16 0,8 6-245 0,5-5 31 15,2-2-76-15,-6-4 40 0,3-1 25 16,3-6 68-16,4-7 13 0,0-4 11 0</inkml:trace>
  <inkml:trace contextRef="#ctx0" brushRef="#br0" timeOffset="143772.7757">17691 8251 755 0,'6'-14'242'0,"4"1"-21"0,0-4-11 0,0 7-1 16,3-2-48-16,-5 5 1 0,3-2-10 16,-5 3-24-16,3 3-17 0,-2 0-18 0,3 1 9 15,-4 2-30-15,2 0-5 0,-8 0 16 0,9 0-21 16,17 15 10-16,-14-5-20 0,0 2 8 15,-3 2-7-15,0 2 16 0,-3 4-8 0,0 1-16 16,-2 1 11-16,-4-10-12 0,0 7 12 16,0 0 14-16,0 3-33 0,-15 25 13 15,7-26 13-15,1-1-4 0,-1-1-23 0,1-2 0 16,2 1-1-16,0-8 33 0,-1 3-31 16,1-3-13-16,1-4-3 0,4 0 32 0,-3-1-36 15,1-3 1-15,2 3 16 0,0-4-3 0,0-1 25 16,0 0 14-16,0 0-10 0,11 9-4 0,-4-9-7 15,12-2 4-15,-10 2 1 0,9 0-7 16,20-8-10-16,-14 3-2 0,2 3 11 0,-4-5-9 16,2 2 4-16,0 0-27 0,-2-1 0 0,-1 4 0 15,-1-4 25-15,-1 6-24 0,-2-4 7 16,-5 3 7-16,0-3 2 0,-3 2-6 0,-4 2-15 16,3-1 9-16,-3-1-8 0,0 2 4 0,-2-1 22 15,0 1-7-15,0-2 8 0,0 2-13 0,-1-1-1 16,3 1 0-16,-4 0 13 0,2-1-11 15,-2 1 0-15,2 0 3 0,-3 0 7 0,0 0-11 16,0 0-4-16,0 0-11 0,0 0 10 16,0 0-3-16,0 0-4 0,0 0-9 0,0 0 0 15,0 0 6-15,5 0-22 0,-5 0-13 0,0 0-21 16,0 0-20-16,0 0 6 0,0 0-94 16,9 0 0-16,-9-2-30 0,0 0-40 0,-3 0-53 15,1 1 26-15,-2 1-258 0,0-1 40 0,0-1 25 16,-1-2 35-16,-1 1 24 0,-6-4 23 15,-5 2 64-15,1 1-14 0,-3 2 20 0</inkml:trace>
  <inkml:trace contextRef="#ctx0" brushRef="#br0" timeOffset="147718.7774">6993 11922 509 0,'0'0'257'0,"0"0"-38"15,0 0-39-15,0 0-21 0,0 0-2 16,0 0-21-16,0 0-12 0,0 0-18 0,0 0-7 16,-13 0-19-16,13 0-20 0,0 0 9 15,0 0-8-15,0 0 7 0,0 0-16 16,-20 13 11-16,18-7 3 0,0 17-18 0,-2-4 8 16,3 6-9-16,-2 2 0 0,2 0-9 0,1-2 5 15,0-12-5-15,0 8-8 0,0 2-1 16,0 1-13-16,0 1 1 0,14 26 6 0,-8-29-9 0,2 2 18 15,1-2-12-15,0-2 8 0,-1-3-4 16,2-1 8-16,-1-2-11 0,-3-3 7 16,2-2-3-16,-2-1 0 0,-1-3 15 0,-1-2-11 15,2-2 13-15,0 2-8 0,-2-1 2 16,-4-2 12-16,0 0 10 0,7 0-14 16,11-11 16-16,-10 3 5 0,1-4-24 0,-4 3 5 15,4-3-1-15,-4-1-4 0,-3 1-6 0,2-3 12 16,-1 7-5-16,-1-3-6 0,-2 4-3 0,0 1 27 15,2-1 9-15,-2 4-2 0,0-3 12 16,0 2-2-16,0-1-12 0,0 3-22 0,0 0-3 16,1-1 9-16,-1 2-14 0,1-1-25 15,-1 2 23-15,0 0-9 0,0 0-11 0,0 0 1 16,3 10-5-16,-3-1 1 0,1-3 4 16,3 11-5-16,1 0 7 0,2 1-36 0,5-3 35 15,-4 2-4-15,1-5-10 0,3 2-2 16,0-2-18-16,1 0 11 0,-3-4-6 0,3 2 2 15,2-3 12-15,-5-4-11 0,2-2 4 0,-3-1-1 16,0 0-5-16,-9 0 16 0,6 0-1 0,3 0 13 16,-3 0 19-16,14-15-46 0,-10 7 33 15,-1-3-11-15,-1 1 8 0,-1-5-15 0,0 1 29 16,-5 1 3-16,1-4-11 0,-2 3-6 0,-1 2 5 16,0 0-1-16,0 2 0 0,0 0-1 15,0-2 3-15,0 0-2 0,0 4-8 0,-10-9-2 16,7 10-6-16,3 1-31 0,-2 1 23 0,-2 1-9 15,4 0 0-15,-1-2-53 0,-2 4-14 0,3-5-29 16,-1 5-20-16,1-1-25 0,-2-1-38 16,1 1-16-16,1 1-32 0,0 4 22 0,0-6-118 15,-1 4-111-15,1-1 13 0,0 1 31 16,0 0 25-16,1 0 26 0,0 0 26 0,1 1 36 16</inkml:trace>
  <inkml:trace contextRef="#ctx0" brushRef="#br0" timeOffset="148041.6103">7504 12224 617 0,'1'3'238'0,"5"-2"0"0,-4 3-35 0,1-2-9 16,-2 3 1-16,2 0-25 0,-2 0-18 15,3 11-2-15,-2 1-2 0,2 0-37 0,0 0-10 16,0 7-3-16,-3-6-15 0,-1-8-11 0,0 5 1 15,0 2-5-15,0 2-3 0,0 1-16 0,9 15 10 16,-8-16-3-16,1-1-11 0,-2-4-18 16,1 7 35-16,-1-15-14 0,0 3-32 0,0-1-1 15,0 2 14-15,0 0-22 0,0-2 18 16,0-1 9-16,0 0-11 0,0-7-19 0,0 7 7 16,0-1 7-16,0-6-5 0,0 8-35 15,0-8 19-15,0 7-33 0,0-7-19 0,0 7-15 16,0-7-8-16,0 0 7 0,0 0-146 15,-10 7-76-15,7-11-100 0,0 1 29 0,5-4 23 16,-6-10-6-16,0 2 17 0,4 5 13 0</inkml:trace>
  <inkml:trace contextRef="#ctx0" brushRef="#br0" timeOffset="148485.0402">7596 11872 537 0,'9'-8'267'0,"0"0"-36"0,-2 2-15 16,0 0-27-16,1 2-14 0,-2 1-18 0,1 3-12 15,0-2-26-15,-2 1-12 0,2 1-10 16,-7 0-25-16,6 0 7 0,6 0-13 0,11 16-4 15,-12-7 28-15,-4-2-24 0,-1 5 16 0,-1-3 2 16,-3 0-27-16,-2 3-2 0,1-2-6 0,-1-10 3 16,0 13 15-16,0 3-18 0,-12 19-17 15,6-20-9-15,-3 0-3 0,4 1 8 0,-2-3 6 16,2 1-18-16,3-5 23 0,-1-2-31 16,-1 0 4-16,4-2 2 0,-1-3 14 0,1 3-25 15,0-5 10-15,0 0 33 0,0 0-17 0,10 12 1 16,-5-11 14-16,1-1-3 0,0 0 5 15,4 2-25-15,-1-2-19 0,6 0 15 0,2 0 10 16,2 0-18-16,22-14 0 0,-19 8 16 0,-4 4-46 16,2 2-8-16,-3-3-22 0,-4 1-31 15,-2 1-31-15,-1-2-39 0,-2 3-25 0,0-2 15 16,-2 1-280-16,2 1 25 0,-4-2 27 16,-1 2 55-16,-3 0-1 0,0 0 21 0,0 0 40 15</inkml:trace>
  <inkml:trace contextRef="#ctx0" brushRef="#br0" timeOffset="148708.4767">8055 12162 502 0,'5'2'249'0,"0"-1"-19"0,2 0-3 15,-1 1-50-15,16 0 5 0,-13-2-6 16,6 0-33-16,2 0-6 0,1 0-9 0,18-11-24 15,-17 9-3-15,-1-3-9 0,0 2-21 0,-6 1-16 16,-2-1-28-16,0 0-23 0,-3 3-27 16,-2-2-15-16,-1 0-43 0,0 2 8 15,-3-2-164-15,3 0-113 0,-3 0 22 0,-1-1-52 16,2 2 16-16,-4-2 48 0</inkml:trace>
  <inkml:trace contextRef="#ctx0" brushRef="#br0" timeOffset="148967.3671">8255 12057 494 0,'-2'-5'290'0,"0"2"-28"16,1 1-17-16,-1 1-30 0,2 0-11 16,-1-1-34-16,1 0 0 0,-3 1-37 0,3 1-9 15,0 0-32-15,0 1 15 0,0-1-8 16,0 5-14-16,0-2 2 0,0 3-8 0,0-1 8 16,0 1-17-16,3 2 9 0,-3 1-17 15,0 3 1-15,0 2-26 0,0 1 27 0,0 0-33 16,0-2 28-16,0 3-30 0,0 3-8 0,0 0 5 15,0-1-2-15,0 2 0 0,0 0-17 16,0-1 7-16,0-5-33 0,0 4-18 0,0 0-28 16,0-4-26-16,-13 11-29 0,12-15-27 15,1-3 13-15,-1-5-179 0,-1 3-102 0,1-4 25 16,1-1 27-16,0 0 24 0,0 0 15 0,1 2 5 16</inkml:trace>
  <inkml:trace contextRef="#ctx0" brushRef="#br0" timeOffset="149550.4724">8430 12043 385 0,'2'-3'330'0,"-2"0"-37"0,3 3-36 16,-3-2-58-16,1 1 2 0,2 1-17 0,-3 3-6 15,1-3-24-15,0 4 9 0,2 0-43 16,0 1 31-16,-2 2-35 0,1-2-17 0,3 11-14 15,-1-1 15-15,-1 1-37 0,1-3 0 0,-1 0-12 16,1 2 14-16,0-3-13 0,1 1-2 16,0-3-20-16,0-2 22 0,-1-2-10 0,1 1 8 15,-1-3-30-15,0 1 14 0,0-1-6 0,1-1 1 16,-1-1-22-16,0 1 7 0,1-2-15 16,-1 2 5-16,1-3-1 0,2 0 2 0,-7 0 17 15,0 0-19-15,8 0-12 0,11-16 34 16,-7 9-1-16,-2-2-27 0,-2-3 15 0,-2 7-10 15,-1-3 21-15,-1 6 22 0,-1-4-7 0,0 5 1 16,-3-2 4-16,4 3-6 0,-2-2-24 16,-1 1 11-16,0 0 2 0,1 1-2 0,-2 0-3 15,0 0-18-15,0 0 8 0,2 11-17 0,-3-8 16 16,1 3-2-16,1-2 26 0,-1 1-30 16,1-1-10-16,2 2 30 0,-1-1-31 0,1 0-16 15,-1-2 24-15,1 2 4 0,-2-1-15 16,3-1 20-16,0 0-5 0,0 0 6 0,-2-3 0 15,6 3-1-15,-4-2 16 0,1-1-4 0,-1-1 8 16,-4 1 34-16,0 0-12 0,6 0 19 16,8-12-27-16,-3 1 15 0,-5 0-12 15,-1 1-10-15,-4 0-8 0,4-5-8 0,-1 3 16 16,-3 3-6-16,2 0-10 0,-3 1-11 16,0 8 5-16,0 0-22 0,0-8-23 0,0 8 4 0,0-8-54 15,0 8-2-15,0-9-37 0,0 9-42 16,0-8-19-16,0 8-38 0,0-4 18 15,0 4-225-15,0 0-21 0,0 0 39 0,0 0 0 16,0 0 17-16,0 0 32 0,0-7 40 0,0 7 5 16,0-6 1-16</inkml:trace>
  <inkml:trace contextRef="#ctx0" brushRef="#br0" timeOffset="149922.7967">8909 12100 336 0,'6'-1'307'15,"0"1"-59"-15,-2 0-12 0,-1 0 5 0,3 0-17 16,-1 0-33-16,-3 0-12 0,3 0-47 16,2 1-8-16,-3 2-17 0,1-3 14 15,-5 0-6-15,10 6-23 0,-7-3 8 0,5 10-18 16,-4-4-10-16,0 1 12 0,-3-1-20 0,-1 0 0 16,0-9-11-16,0 13 32 0,0 3-37 0,0 1-8 15,-10 16-13-15,7-16-2 0,0-3 9 16,2-4 0-16,1-2 8 0,0 1-17 15,0-1-5-15,0-8 9 0,0 7 4 0,0-7-19 16,0 8 47-16,0-2-22 0,12 5 13 0,-1-3 0 16,-2-1-6-16,1-3-4 0,-1 0-3 0,-2-4 15 15,2 2 21-15,1-2-20 0,2 0 12 0,3 0-23 16,17-12-11-16,-15 7 9 0,2-3 3 16,0 0-31-16,1-1 0 0,-3 1-77 15,-3-3 5-15,2-1-59 0,-3-1-37 0,-3-1-57 16,-1-3 19-16,0 2 18 0,-4-1 16 0,-4 3-280 15,0 3 32-15,-1 10 29 0,0-9 3 16,0 3 26-16,0-2 56 0,-10-5-16 16,8 9 43-16</inkml:trace>
  <inkml:trace contextRef="#ctx0" brushRef="#br0" timeOffset="150651.2804">9189 11720 244 0,'2'-4'268'0,"1"0"-50"0,-1 0-13 16,1 2-36-16,1-1-8 0,1 1-15 0,1 1-16 16,-1 1-20-16,2 0-8 0,-2 1-33 15,1 3 3-15,6 5 9 0,-3 3-10 0,-2 2-9 16,-5-3 9-16,-2 2 3 0,0-2-28 0,0-11 17 16,0 14-8-16,0 0-18 0,-18 17-3 15,12-15 1-15,-2-1 4 0,1-2 1 0,2-2-1 16,-1-4-6-16,3-2-15 0,1 2 14 15,0-3-7-15,0-2-5 0,1 0 11 0,-1 2-4 16,2-2 17-16,0 0 2 0,0 0-11 0,0-2 21 16,0 0-25-16,0 0 30 0,10 8-29 15,-5-8 17-15,1 0-16 0,1 1 10 0,0-1-9 16,0-1 7-16,2 1-22 0,0 0 21 16,6 0-27-16,2 0-16 0,-2 0-17 0,-1 0-29 15,-2 0-30-15,0 0-12 0,-3 0-57 0,0 0 13 16,-2 0-225-16,0 0-50 0,-7 0 24 15,8 0 24-15,0 0 23 0,-8 0 29 0,16 6 4 16</inkml:trace>
  <inkml:trace contextRef="#ctx0" brushRef="#br0" timeOffset="150842.3314">9726 12105 458 0,'7'-2'254'0,"9"-2"-9"16,-3 2-36-16,1-4-29 0,0 4-12 16,-1-4-34-16,0 1-39 0,-6 2-37 0,0 0-15 15,-3 1-50-15,3-3 0 0,-3 2-77 0,-1 0-63 16,-2-1-110-16,1 2-53 0,0-2-6 16,-2 4 6-16</inkml:trace>
  <inkml:trace contextRef="#ctx0" brushRef="#br0" timeOffset="151084.5701">9800 11962 220 0,'-2'-3'321'0,"1"2"-100"0,-2-1-7 0,2 2-9 16,1 0 1-16,-2 0-17 0,1 2-5 15,1-1-8-15,0 2 5 0,-1 1-22 0,1 2-8 16,0 0 5-16,0 3-32 0,1 7-8 0,-1-16 14 16,0 16-20-16,0-2-23 0,0-1-10 0,0 3 15 15,0 0-26-15,0-3-10 16,0-1 7-16,0 1 10 0,0 2-7 0,0-2-34 15,7 2-21-15,-7 0 11 0,0-2-35 0,0-1-31 16,0-2-27-16,0 0-55 0,0-2-23 0,0-1 12 16,0 0-192-16,0-1-96 0,0-6 30 0,0 9 26 15,0-9 22-15,0 6-25 0,0-6 9 16,16 7 47-16</inkml:trace>
  <inkml:trace contextRef="#ctx0" brushRef="#br0" timeOffset="151309.2539">10441 12270 468 0,'6'0'313'0,"0"-1"-38"16,1 1-12-16,-1-3-7 0,1 2-9 15,11-2-27-15,-8-1-35 0,8-1-49 0,-3-1 23 0,2 2-50 16,-3 0 5-16,2-2-44 0,-1 1-42 15,0-1-25-15,-1-1-41 0,-1-2-28 16,3 3 4-16,3 0-154 0,-4-1-112 0,5 2 24 16,-4-3 22-16,-4 0-45 0,1 1 18 0,0 4 12 15</inkml:trace>
  <inkml:trace contextRef="#ctx0" brushRef="#br0" timeOffset="151440.3118">10969 12199 481 0,'20'-2'128'16,"-3"-1"-18"-16,-8 3-117 0,19-9-41 15,-10 2-92-15,2 3-122 0</inkml:trace>
  <inkml:trace contextRef="#ctx0" brushRef="#br0" timeOffset="151609.7571">11497 12178 226 0,'3'3'348'0,"-1"-2"-56"0,2-1-49 0,0 1-20 15,-3-1-14-15,0 0-30 0,2 1-40 0,-1-1-43 16,1 0-30-16,-2 0-83 0,-1 0 0 16,4 0-319-16,-4-1 23 0,1 0 22 0,-1 0 18 15,0-2-28-15</inkml:trace>
  <inkml:trace contextRef="#ctx0" brushRef="#br0" timeOffset="152171.9207">12866 12033 244 0,'-1'0'326'0,"0"-1"-41"0,1-1-29 0,0 0-20 16,0 2-26-16,0 0 2 0,0-2-44 15,0 1-12-15,2 0-9 0,1 1-21 0,1-3 14 16,-1 3-1-16,14-5-38 0,-5 1-2 16,3 0-23-16,0-1 32 0,-1 1-40 0,2-4-4 15,-1 4 5-15,-4 0-14 0,6-1-28 0,-5 1-28 16,-3 0-24-16,-4 3-25 0,-1-2-35 0,-2 2-54 15,-1-2 11-15,3 0-287 0,-4 2 6 16,0 1 29-16,0 0 57 0,0 0 22 0,-14-11-16 16,10 8 5-16</inkml:trace>
  <inkml:trace contextRef="#ctx0" brushRef="#br0" timeOffset="152449.2283">12935 11906 418 0,'-2'0'286'15,"-1"-1"-26"-15,0 1-52 0,3 0-4 0,-1 0-18 16,0 1-18-16,0 1-4 0,1 2-4 16,0-2-17-16,0 3-9 0,2 0 5 0,-1 1-17 15,1-1-16-15,-1 1-17 0,4 11 10 16,2-1-2-16,-5-1-17 0,3 4-7 16,-1-2-11-16,0-1-3 0,0 1-16 0,0-1 18 0,-2 3-8 15,-1-3-13-15,2 3-4 0,-2-2 1 16,1-4 14-16,-2 1-15 0,0-3-46 0,1-3-8 15,0 1-14-15,-1 0-24 0,0-3-38 0,0-6-42 16,0 7-12-16,0-1 12 0,0-6-160 16,0 7-99-16,0-7 28 0,0 6-36 0,0-6 27 15,0 0 59-15,12 11 10 0</inkml:trace>
  <inkml:trace contextRef="#ctx0" brushRef="#br0" timeOffset="153032.0554">13297 11955 383 0,'3'-2'323'0,"0"0"-41"0,-1 1-34 16,0 1-28-16,1 0-25 0,1 0 24 0,-2 1-50 16,1 1-14-16,2 3-5 0,-3-1-25 0,1 0 2 15,6 8-4-15,-1 4-36 0,2-2 5 0,-5-3-8 16,3 2-26-16,-3-4 6 0,6 3 7 0,-3-3-11 15,0 1-8-15,-2 1-20 0,2-4-11 16,3 2 19-16,-4-1-27 0,-2-3 3 0,2-2 8 16,0 1-14-16,-2-2 12 0,-1-1-12 15,2-1 11-15,-3 0-3 0,4 0-17 0,-7 0 6 16,0 0-4-16,21-12 9 0,-12 5 14 0,-2 1 26 16,0 0-8-16,-5 2-4 0,4 0 52 15,-3-1 23-15,-1 2-8 0,1 0-12 0,0 0 20 16,-1 0-36-16,0 2 5 0,0-2-22 15,0 1-18-15,-1 1 15 0,1 1-9 0,-2 0-12 16,0 3-5-16,0-3 6 0,2 4-2 16,-2 0-5-16,2 0-26 0,-2 2 22 0,2 1-9 15,4 6 14-15,3 1-24 0,-1-3-20 0,1 1 17 16,2-3-15-16,2-2 3 0,1 2 9 16,4-3-1-16,-2-2-9 0,1-2 12 15,1 2 0-15,-12-4-3 0,3 0-1 0,-1 0 4 16,18-14 15-16,-13 8 7 0,-2-2-1 0,0-2-13 15,-1-2 20-15,-2-1 4 0,-1-3 4 16,-2 0-4-16,-3-2 13 0,2 2-7 0,-3 1 0 16,-1-3-11-16,0 10 10 0,0-3-13 15,0-3 4-15,-14-11-18 0,5 7 5 0,5 8-10 16,-2-4-21-16,-3 1-20 0,0 1-40 0,0 4-1 16,4 0 8-16,-1 3-82 0,-2 1-24 15,-3-3-33-15,3 1-25 0,4 4 25 0,-2-3-196 16,2 4-98-16,-1-3 38 0,3 0 3 15,0 1 28-15,1-1 28 0,1-1 25 16,0 5 18-16,0 0 5 0</inkml:trace>
  <inkml:trace contextRef="#ctx0" brushRef="#br0" timeOffset="153648.4138">13829 11573 421 0,'0'-7'383'15,"0"0"-54"-15,0 3-51 0,0-1-8 0,0 1-41 16,0 1-34-16,0 0-8 0,-1 0-21 0,-1-1-33 16,1 4 2-16,0 0-15 0,-1 0-34 15,0 4 21-15,-3 0-51 0,-3 6 13 0,4-2 1 16,-1 2-23-16,1-1-16 0,0-3 19 16,3 3 5-16,-1-2-23 0,0-2-6 0,0 0-5 15,2 3 23-15,0-4-34 0,0 2-18 0,0-6 24 16,0 0 20-16,0 0-33 0,0 7 3 0,0-7 11 15,0 8-5-15,0-8 19 0,0 0-9 16,0 0 17-16,4 8-14 0,-3-9 22 16,-1-2-4-16,1 0-5 0,0 0 10 0,1-1-4 0,-2-2 33 15,0 1-12-15,1 0 5 0,0 0 9 16,1-1-22-16,-4 2 28 0,2 4-25 0,0 0-2 16,0 0-18-16,0-8 1 0,0 8-19 15,0 0 16-15,0 0-13 0,8-9-11 0,-3 10 17 16,-2 2-20-16,8 7 7 0,-2 1-3 0,0 1-22 15,1 3-2-15,-3 0 25 0,2 0-17 16,-4-1 4-16,4 1 5 0,-5 1-2 0,1 1 4 16,-1-4-15-16,-2 0-3 0,-1-4 20 15,1 1-7-15,-1-3-5 0,0-1 5 0,-1 0 2 16,0 0 5-16,0-6-19 0,0 0-3 0,0 6 24 16,0-6-3-16,0 7-7 0,0-7 2 15,-11 12 10-15,7-9-3 0,1 0 6 0,-1-2-22 16,-3 1 13-16,4 0 13 0,-1-1-13 0,1 0 2 15,-1-1-16-15,0 3 16 0,3-2-18 16,-3-1 17-16,2 1 11 0,-1 0-12 0,2-1-6 16,-2 1-6-16,2 1 2 0,-3-2 11 15,4 0-10-15,-3 1-18 0,2-1-11 0,1 0 5 0,0 2 4 16,-1-2-29-16,1 2-34 0,-2-2-42 16,2 0-23-16,-2 0-29 0,2 0-57 0,0 0 23 15,0 0-174-15,0 0 33 0,-3-2 26 0,3 2 27 16,1-3 24-16,1 1-118 0,-2 1 25 15,0 0-21-15,5 0 14 0,-1 1 67 0</inkml:trace>
  <inkml:trace contextRef="#ctx0" brushRef="#br0" timeOffset="158080.3465">14010 12128 406 0,'0'0'186'0,"0"0"-30"0,0 0 2 0,0 0-13 16,0 0 8-16,0 0-12 0,0 0-48 0,0 0 22 15,0 0-11-15,0 0-10 0,0 0-4 16,0 0-2-16,0 0-3 0,0 0-9 0,0 0-4 15,0 0-7-15,0 0-6 0,0 0-3 0,0 0-5 16,0 0-3-16,0 0-10 0,0 0 6 0,0 0-12 16,0 0 2-16,0 0 8 0,0 0-13 15,0 0 7-15,0 0-15 0,0 0 25 16,0-12-13-16,0 12-2 0,0 0-10 0,9-17 11 16,-9 17 1-16,-2-3 0 0,2 2-8 0,-3 0 11 15,3-2-6-15,-1 2-10 0,1 0-7 16,-3-1 14-16,2 2-7 0,0-2-12 0,0 1 24 15,-1 0-4-15,2 1-24 0,-1 0-1 16,0 0 2-16,-1 0 13 0,0-3-24 0,-2 5 1 16,3-4 9-16,-2 4-6 0,1-1 0 0,0-1 1 15,0 0 12-15,-1 0-12 0,1 1 1 16,-1 2-2-16,1-1 15 0,-1 0-18 16,0 1 6-16,0 0-8 0,0 0 4 0,2 0 3 15,-2 2-12-15,3-1 1 0,-2 0 20 0,0 1-5 16,2-1-4-16,0 2 4 0,0-6-12 0,0 0-1 15,0 6 7-15,0 1-11 0,0-7 1 16,0 6 11-16,11 6-12 0,-6-9 24 0,-1 0-12 16,-1-1-6-16,1 0 9 0,1 0-18 15,-1-2 15-15,-1 0 9 0,2 1-18 16,0-2 1-16,-2 1 10 0,-3 0 16 0,0 0-9 16,0 0-1-16,0 0 9 0,6 0 21 0,-6 0-11 15,0 0 25-15,0 0-24 0,13-9 30 16,-13 8 12-16,0-1-16 0,1 0 14 0,1 1 4 15,0 0 2-15,-2 0-7 0,0 0-8 16,0-2-3-16,0 3-5 0,0-1-5 0,1 1-6 16,0-2-2-16,-1 2-23 0,0 0 14 0,0 0-12 15,0 0 16-15,0 0-13 0,0 0-5 16,0 0-12-16,11 12-1 0,-9-8 1 0,6 8 1 16,-2 0 5-16,-1 1-4 0,0-1 2 0,1 4 7 15,-4-6-9-15,1 2-3 0,-1-1 0 16,0-3 1-16,-1 2 10 0,2 5-11 0,-3-8 1 15,0 3-1-15,0-2-3 0,-12 16 18 16,9-13-16-16,-3 1 1 0,1-3-16 0,-1-2 1 16,-1-1 2-16,2 0 28 0,-1-3 4 0,0 3-8 15,-1-4-3-15,2 0-2 0,0 2 22 0,-2-4 5 16,2 1-10-16,0 0-3 0,-3 2-4 16,3-3 16-16,-1 2-16 0,1-2-1 15,-4 0-1-15,5 0 13 0,4 0-16 0,0 0 8 16,-9 0-2-16,2 0-1 0,7 0-18 15,-9 0 1-15,2 0-14 0,7 0-70 0,-9 0-11 0,-5-12-21 16,9 10-39-16,0-1-35 0,1 1 19 16,-8-9-157-16,2 2-123 0,0 1 36 0,1-2 27 15,-1 3 28-15,2-4-31 0,0-3 36 0,2-3 15 16,-3 2 2-16</inkml:trace>
  <inkml:trace contextRef="#ctx0" brushRef="#br0" timeOffset="159112.4668">13739 11739 386 0,'2'-2'234'0,"-1"2"-44"15,0 0-18-15,-1-2-4 0,3 2-16 16,-3-1 7-16,0 1-23 0,0 0 3 0,1 0-24 15,-1-1 2-15,0 1-41 0,0 0 16 16,0 0-19-16,-1 0-13 0,1 0 4 16,0 0-4-16,0 0-23 0,0 0 4 0,0 0 3 0,-1 0-8 15,-1 0-13-15,2 0 8 0,0-2 9 16,2 2-15-16,-1 0 0 0,-1-1-1 0,0 1-13 16,2-2-3-16,0 0 16 0,3 1-16 0,-4 1 4 15,3-2-14-15,-2 1 8 0,1 0-4 16,0 1 5-16,-1 0 0 0,1-1 9 0,-1 1-23 15,1 1 18-15,2-1-2 0,0 2-6 16,-4 0 2-16,2-2-3 0,2 3 6 0,-4 0-11 16,2 0 5-16,-3 0 8 0,2 0 3 15,0 0 4-15,-1 0-7 0,-2-1 27 0,1 3-16 16,0-2 2-16,-2 1 2 0,0 0-9 0,1 0-3 16,1-4 5-16,-3 5 17 0,-1-2 1 15,1 1-23-15,1-1-10 0,-2-2 7 0,3 2-2 16,-4-3 4-16,2 3 17 0,1-2-6 0,0-1-9 15,0 0 8-15,-1 0 3 0,1 0-7 0,0-2 4 16,0 2-3-16,2-4 9 0,-2 0 2 0,1 1-30 16,1-2 25-16,0 1-19 0,1-1 2 15,1-1-3-15,-2 1 12 0,2 0-10 0,1 0 16 16,-3 5-11-16,6-9-17 0,-3 5 6 16,1 0 21-16,1 1-10 0,0 1-24 0,-3 0 28 15,5 1-26-15,-3 1 0 0,0 0 6 0,-4 0 8 16,0 0 6-16,10 0-12 0,-5 0-5 15,16 10 25-15,-11-4-27 0,-5 0 1 0,0 0 16 16,-1-1 28-16,-2 3-6 0,1-1-11 16,-3-1-1-16,0-6 2 0,0 12-7 0,0 2 18 15,-14 14-12-15,7-13 26 0,-1 2-12 0,2-4-12 16,0-4-11-16,-2 2-7 0,3-1-1 16,-1 1-6-16,5-7 12 0,-3 0 11 0,2 1-1 15,0-2 3-15,2 2-36 0,0-1 20 0,0-2 7 16,0-2 9-16,0 0-24 0,0 0 29 15,14 10-2-15,-9-8-17 0,12 2 18 0,2-4-14 16,0 1 1-16,-1-1 6 0,0 0-27 0,-9 0 27 16,2 0-18-16,2 0-2 0,2 0-4 15,2 0 18-15,0 0-13 0,-3 0 23 0,-3 0-12 16,0 0 2-16,-1 0 13 0,-3 0 7 16,1 0-4-16,-8 0-3 0,7 0 8 0,-7 0 8 15,8 0-3-15,-8 0-25 0,8 0-6 16,-8 0-1-16,6 0 21 0,-6 0-3 0,0 0-32 15,8 0 1-15,-8 0 32 0,0 0-8 0,6 0-1 16,-6 0-46-16,0 0-16 0,0 0 3 0,7 0-53 16,-7 0-18-16,0 0-33 0,0-6 1 0,0 6-70 15,0 0 20-15,11-13-268 16,-8 11 34-16,1 0 28 0,-3 0 50 0,3-1-6 0,0 1 26 16,8-6 15-16,-5 2 5 0</inkml:trace>
  <inkml:trace contextRef="#ctx0" brushRef="#br0" timeOffset="159778.8072">14748 11797 400 0,'0'-1'322'0,"0"0"-37"0,3 1-16 0,-2 0-52 16,-1-1-22-16,1 0-14 0,1 1-43 0,-1 0-7 16,0 0-3-16,-1 0-20 0,0-2-23 15,0 4-5-15,0-2-12 0,1 0-14 0,-2-2-4 16,2 2 7-16,-1 2-3 0,0-1 7 0,-1 0 11 16,1 1-6-16,-2 1-17 0,-1 0-8 0,-1 2-8 15,-1-1 5-15,-8 4 13 0,2-2 0 16,-5 5-6-16,2-1-22 0,-1 1-1 15,0-1 28-15,-1 0-39 0,2 1-9 0,0-3 5 16,3 3 5-16,-5-3 7 0,10 0 15 0,-3-4-7 16,5 2-2-16,-1 0-33 0,2-2 29 0,0 1-3 15,0-1-27-15,2 1 29 0,1-1-11 16,0-1-12-16,0-3 14 0,0 0 13 0,10 22-3 16,0-12 17-16,3 0 2 0,1-3-18 15,0 4 0-15,2-4 3 0,-1 2-3 0,-1-3 40 16,0 0-38-16,4 3 0 0,-2-5 23 0,0 4-22 15,-1 1-15-15,-2-5 13 0,1 3-1 0,1-2 0 16,-3-1-4-16,-2 1-2 0,-2-3-1 0,-1 2-9 16,0-2 11-16,8 3 9 0,-8-2-15 15,-2 1-5-15,0-4-1 0,0 4-1 0,-3-3-18 16,2-1-3-16,-2 0-49 0,-1 1-14 16,0 2-18-16,-1-3-15 0,0 0-22 0,0 0-55 15,0 0 17-15,-14 4-159 0,6-2 26 0,2-1 25 16,-12 1 21-16,0 1-158 0,-1 1 23 15,1 1 63-15,4-1 52 0,3-4 1 0</inkml:trace>
  <inkml:trace contextRef="#ctx0" brushRef="#br0" timeOffset="160011.6418">14629 12195 220 0,'-1'2'350'0,"-3"-2"-68"16,1 2-28-16,2-2-19 0,0 1-3 15,0-1-14-15,2 3-10 0,-1-3-5 0,2 3-18 16,1-1-5-16,1-1-42 0,2 2-20 0,1-1 16 15,11 4-9-15,-1 2-43 0,0-3 19 16,0 2-17-16,-1-2-6 0,1 0-11 0,1 3 8 16,-2-2-22-16,0-1-18 0,-1 0 12 15,-2 2-21-15,2-1 1 0,-4-2-38 0,-2 1-10 16,-2-2-20-16,0-2-28 0,-1 2-25 0,-1-2-21 16,-1 2 9-16,2-2-113 0,-2-1-81 15,1 0-105-15,-5 0 7 0,0 0 48 0,0 0 23 16,8 0 23-16,11-19 11 0,-10 8 8 15</inkml:trace>
  <inkml:trace contextRef="#ctx0" brushRef="#br0" timeOffset="160396.5167">15199 11706 422 0,'2'-5'365'0,"0"4"-22"0,-2-2-65 16,3 2-19-16,-1 0-19 0,-2 0-61 0,3 0 17 16,-2 1-30-16,0 1-29 0,1 2-23 15,-1 0 13-15,2 2 1 0,-1-2-12 0,2 12-29 16,2-1 22-16,-2 0-11 0,1 4-3 0,-1-3-22 16,1-3-6-16,2 6-8 0,-2 1 10 15,-3-4-8-15,3 5 31 0,-1-1-8 0,0-1-10 16,0-1-9-16,0 1-2 0,-2-2-28 15,2 0 15-15,0-3 13 0,-3-2-37 0,-1 1-2 16,3-4 10-16,-3 1-4 0,0-1-8 0,1 0 4 16,-1-2 3-16,0 0-10 0,0 1-1 0,0-1-55 15,0 0-10-15,0-6-11 0,0 0-34 16,0 10-29-16,0-5-15 0,0-5-8 0,0 7-22 16,0-7-30-16,0 0 17 0,0 0-209 15,0 6-52-15,0-6 31 0,-11 5 25 0,13-7 57 16,1-4-8-16,-3 0 44 0,6-7-31 0</inkml:trace>
  <inkml:trace contextRef="#ctx0" brushRef="#br0" timeOffset="160828.293">15488 11812 416 0,'0'-3'400'0,"4"0"-69"0,-4 0-23 15,3 1-3-15,-3 1-27 0,2-2-34 16,-2 2-28-16,0 0-27 0,2-1-18 0,-2 3-8 15,0 0-26-15,-2-1-14 0,0 1 2 0,-1 1 3 16,-1 3-13-16,-1-2-36 0,1 1-12 16,-6 9-6-16,1-2-10 0,0 0 1 0,4 2-10 15,-4-1-16-15,3 1 16 0,1 3-3 16,1-5-1-16,3 0-4 0,1-1-2 16,0-1-4-16,0 2-11 0,15 18-4 0,-7-14-7 15,4-2 0-15,0 0-1 0,3-2 4 0,3 0 9 16,1-2-6-16,4-1 0 0,-1 0-19 15,4-1 3-15,-1 0-1 0,2 0 5 0,-3 1 7 16,-4-2 0-16,4-1 0 0,-1-1-10 0,-2 0 13 16,-2 0 1-16,-2 0-2 0,-4-4-1 15,-4 4 12-15,-9-4 8 0,10 0-24 0,-3 0 10 16,0 0 22-16,-1 0-21 0,-6 0 27 0,8 0-3 16,-8 0-19-16,7 0 4 0,-7 0 21 15,6 0-32-15,-6 0 14 0,0 0-9 0,7 0-30 16,-7 0 6-16,0 0 0 0,0 0-77 0,8 7-39 15,-10-8-42-15,-4 0-35 0,2 1 17 16,-13-5-262-16,-6 1-39 0,-2-1 35 0,0 2 32 16,-4-1 24-16,-3 0 40 0,1-5 22 15,-1-1 25-15,2 5 33 0</inkml:trace>
  <inkml:trace contextRef="#ctx0" brushRef="#br0" timeOffset="162045.0908">3130 12093 876 0,'0'0'283'0,"0"0"-39"0,0-15 7 15,0 15-42-15,0 0 2 0,0 0-20 16,25-25-55-16,-25 22-20 0,0 3 1 0,-1 0 2 16,-1 0-14-16,0 2-27 0,-2-1 19 0,-1 3-34 15,1-1-1-15,-6 8-15 0,-3 0-9 16,3 1 21-16,0 1-34 0,1-2-3 0,-2 2 2 15,5-4-5-15,-3 3-12 0,4 1 36 16,4-4-42-16,1-9 18 0,0 9 30 0,0-2-20 16,0 6-4-16,13 9 11 0,-5-8-14 0,3-4 13 15,1 1 33-15,-2 1-33 0,2-1-13 16,5 0 14-16,-3 2-16 0,-2-5 6 0,1 1-11 16,-8-1 19-16,5-3-25 0,1 5-4 15,-3-3-13-15,-2-1 17 0,-1-2 0 0,-1 0-2 16,0 0-8-16,-3-2 8 0,1 3 33 0,-2-2-10 15,0-3-7-15,0 0 10 0,0 7-4 0,0 0-17 16,0-7-3-16,-21 19 1 0,12-6 13 16,-5-6-2-16,-2 1-1 0,4-2 6 0,-2 2-10 15,-1-1-3-15,3-5-1 0,-2 4-2 0,1-1-1 16,-1 0 0-16,2-1-5 0,1-1 3 16,3-3-1-16,2 2-1 0,-3 0-65 0,4-2-2 15,1 1-33-15,-1-1-25 0,2 0-25 0,3 0-30 16,0 0 18-16,0 0-169 0,-6 0-128 15,6 0 23-15,-9-12 30 0,9 8-3 16,1-2 25-16,3 2 47 0,-2 0 59 0</inkml:trace>
  <inkml:trace contextRef="#ctx0" brushRef="#br0" timeOffset="162343.9117">3297 12228 866 0,'1'-3'292'16,"0"0"6"-16,1 1-52 0,-1 1 2 16,0-3-2-16,0 3-64 0,1 1 4 0,-2-5-15 15,1 4 5-15,-1 1-18 0,1-1-18 0,-2 0-15 16,2-2 4-16,1 3-10 0,0-1-11 0,-2-2-12 16,1 3-17-16,1-2 8 0,-1 2-25 0,-1-2 1 15,0 4 7-15,1-4-19 0,-1 2-5 16,0-1-14-16,1 1 8 0,1 0-9 0,-2-1-5 15,1 2-2-15,-1-2-3 0,0-1-1 16,-1 2-87-16,1 0-26 0,-2 3-25 0,0 0-5 16,-2-1-48-16,0 2-23 0,0 0 16 0,1-2-131 15,-1 3 26-15,-3-4-199 0,2 0 32 16,-1 2 77-16,5-3 60 0,-1 0-31 0,0 0 64 16,2 0 2-16</inkml:trace>
  <inkml:trace contextRef="#ctx0" brushRef="#br0" timeOffset="162784.362">3606 12003 484 0,'3'0'347'0,"-2"-3"-42"0,2 3-34 15,-2-1-15-15,1-1-3 0,2 1-30 0,-4 1-29 16,3 0 0-16,-2 0-51 0,0-1-9 15,0 2-27-15,1 0-9 0,-1 1 22 0,2 0-5 16,-2 2-28-16,2 0-10 0,-2 2-16 0,1-1 4 16,0 0 0-16,2 14-7 0,-1-1-6 0,1 0-6 15,0-1 19-15,0 2 0 0,-3 2-16 16,3-2-12-16,-1-1 8 0,-2 2-12 0,1-2-5 16,1 1 21-16,-2-3 2 0,2 3-1 15,2-1-6-15,-4-3-26 0,4 1-4 0,-2 1-3 16,1-2 6-16,-1-4 29 0,4 3-7 0,-1-1-8 15,1-2 30-15,-1-4-11 0,-1-2 2 0,4 5 11 16,0-4-4-16,0-3-12 0,0 1-4 16,0-4-8-16,0 0 4 0,-3 0-3 0,2 0-15 15,-2 0 3-15,-6 0-18 0,0 0 6 16,9 0-15-16,-1 0-32 0,0 0 3 0,-1 0-46 16,-7 0-18-16,7 0-66 0,4-10-27 0,-10 5-24 15,1 3-30-15,-2-2 22 0,0 1-162 0,-3 0 30 16,3-2-127-16,-5 3 27 0,2-4 28 15,1 4 25-15,-3 0 62 0,-1-1 8 0,0 1-12 16</inkml:trace>
  <inkml:trace contextRef="#ctx0" brushRef="#br0" timeOffset="163052.0233">3737 12352 334 0,'-3'-2'312'0,"0"1"-38"0,2 1-25 15,-1-2-15-15,-1 2-25 0,3-1 2 0,-1-2-23 16,2 0-41-16,0 0 30 0,3-1-12 15,-1 0-2-15,7-7-46 0,0 1 14 0,2 1-37 16,2 0 10-16,-1 2 8 0,2-2-6 16,-2-1-10-16,0 2-6 0,0-1-7 15,-2 1-8-15,3 0-9 0,-3-1-14 0,-3 2-3 16,1 1-20-16,-4 4 27 0,0-2-24 0,-1 1 7 16,1 2-20-16,-1-1 24 0,-1 0-57 15,0 1-5-15,0 0 5 0,-2-1-45 0,0 1-16 16,1 1-35-16,-1-1-8 0,0-1-39 0,-1 2-12 15,0 0 17-15,-2 4-87 0,-1-1-100 16,-3-2-56-16,2 3-6 0,0 0 32 0,-10 7 41 16,1-1-2-16,0 5 7 0</inkml:trace>
  <inkml:trace contextRef="#ctx0" brushRef="#br0" timeOffset="163444.7207">3419 12800 443 0,'-2'3'283'0,"2"0"-28"16,0-2 3-16,1-1-44 0,0 1 15 0,3 0-41 16,1-2-16-16,11-3-6 0,-2-3-1 15,5-1-26-15,1 1 3 0,4-3 0 0,0 0 3 16,0 0-8-16,-1-3-15 0,0 5-14 15,0-4-10-15,1 0-12 0,2 1-7 0,-4-1 5 16,1 0-5-16,1 2-11 0,-2-3-8 0,0 3 28 16,-1-3 15-16,2 1-30 0,-5 2-7 15,0 0-3-15,0 2 1 0,-4-1-15 0,1 1 1 16,-3 1 6-16,-3 1-14 0,-3 2 1 16,2-1 0-16,-4 2 9 0,-2 0-32 15,2 1-6-15,-1 0-28 0,-1 2 1 0,2-1-44 16,-4-2-43-16,0 2-28 0,0 1-61 0,-3 1-44 15,1 2 21-15,-3-2-181 0,0 1-72 0,-13 6 35 16,0 3-1-16,-3 2 29 0,-3-1 49 16,5 1 20-16,-3 2 18 0,-2 1 2 15</inkml:trace>
  <inkml:trace contextRef="#ctx0" brushRef="#br0" timeOffset="163846.054">3467 13003 380 0,'-4'3'340'16,"3"-1"-33"-16,-1 1-26 0,2-2-40 0,-2-1-9 15,3 0-28-15,2-1-2 0,-1-1-32 16,14-6-14-16,0-3-21 0,2 0-7 0,2 1 7 16,5-3-16-16,-6-2-5 0,4 3-22 15,2-2-18-15,2-1-9 0,-1-1-13 0,4 0 2 16,-2 0-2-16,0 3 8 0,0-4 12 0,-1 3-15 15,1 0-8-15,-5 1-21 0,-1 0 23 0,2 2 7 16,0-2-7-16,-2 3-7 0,-4-2 25 16,1 4-26-16,-10 3 13 0,5-2 27 15,-4 2-10-15,-2 1 18 0,-3 0-3 0,2 4 4 16,-3-2-35-16,0 1 14 0,-1-3-7 0,-1 4 11 16,2-3-18-16,-4 3 13 0,3-1-24 0,-2 0 7 15,2-2-23-15,-2 3 12 0,-1-2-2 16,1 2-16-16,3-1 12 0,-3 1-20 0,-1-2-29 15,3 1-16-15,-2-2-36 0,-1 3 8 16,0 0-69-16,0 0-36 0,0 0-28 0,0-1-59 16,0 2 25-16,-4 0-221 0,2 1 36 0,-6-2-104 15,4-2 61-15,-2 2 36 0,-12-2 26 16,18 2 26-16,-26-7 18 0,15 4 46 0</inkml:trace>
  <inkml:trace contextRef="#ctx0" brushRef="#br0" timeOffset="177620.0884">13931 11428 389 0,'0'0'182'0,"0"0"-41"15,-14 0 9-15,14 0-56 0,0-12 19 16,0 12 19-16,0 0-32 0,-14-20-46 0,15 17 50 16,2 1-15-16,-3 0-27 0,0-3 5 0,2 4-9 15,1-1 9-15,-3 1 1 0,0 1-37 0,2 0 26 16,0-2-10-16,-2 2-6 0,2 0-13 15,-2 2 23-15,3-2-18 0,-3 0 11 0,0 2-9 16,1-1 3-16,-1 0 3 0,-1 2-3 16,1 0 2-16,0 0 8 0,0-3 0 0,-1 4-15 15,-1-1 4-15,0-2-8 0,0 4 11 16,-1-2 3-16,-1-1-28 0,-1 2 13 16,2-1-8-16,-1-3 5 0,1 1-3 0,-1 2-7 15,0-3 24-15,1 1-12 0,-2-1-14 0,1 2 10 16,4-2-8-16,0 0 6 0,0 0-6 0,0 0 13 15,0 0-11-15,-7 0 13 0,2-13-20 16,6 9-2-16,0 2 5 0,2-3 6 0,-1 2-19 16,1-1-2-16,2 3-2 0,-3-3 20 15,1-1-16-15,1 4 8 0,0-1-13 0,1 1 15 16,-3-1-7-16,2 2-4 0,-1-2-6 0,2 6-2 16,-3-3 16-16,-2-1-9 0,0 0-1 0,0 0 3 15,8 10-2-15,-7-8 4 0,1 3 11 16,-4-2 12-16,2 4-22 0,-2-3 10 0,2 2-7 15,-2-3 14-15,0 1 7 0,-2-1-22 16,0 2 2-16,2-4-3 0,-3 4 24 0,1-3-9 16,1 0 2-16,1-2 16 0,-2 3-11 0,0-2 3 15,1-1 1-15,-2-1-1 0,3 0 22 16,-1-1-4-16,3 2-18 0,0 0 13 0,-6-9-20 16,5 6 32-16,-1-2-32 0,2 1 8 0,0-2-15 15,3 1-9-15,-2 2-1 0,2-4 24 16,-2 3-13-16,2 0 13 0,-2-2-50 0,4 2 20 15,-1 2 10-15,0-3 12 0,-1 5-6 0,0-1-6 16,1-1-12-16,0 2-11 0,1 2-2 0,0-1 7 16,-1-1 17-16,-4 0-5 0,5 10-15 15,0-3 0-15,-4-3-6 0,2 11 1 0,-2-1 15 16,-1-3 23-16,0-11-15 0,0 14-12 16,0 1 20-16,-10 16-5 0,3-14 19 15,-1-1-11-15,1-3 35 0,-3 6-19 0,1-6-21 16,-1 3 4-16,1-4 11 0,-2 0-16 0,3-2-11 15,-1-2 43-15,1 0-35 0,4-3 1 0,-2-1 4 16,3 1-18-16,-1-2 41 0,2-1-27 16,-2 2 13-16,1-2-20 0,1 0 6 0,0 2-26 15,1-1 19-15,0 2 12 0,1-2-11 16,0-1 19-16,0-2-7 0,0 0-1 0,0 0 27 16,0 8 5-16,0-8-13 0,14 10-4 15,-7-8-3-15,8 7-2 0,2-7-2 0,-2 0-8 16,-1-2 4-16,6 1 5 0,-12-1-2 0,7 0-2 15,2 0-1-15,1 0-28 0,2 0 3 16,-2 0 22-16,1 0-2 0,-1-7-1 0,14 0-1 16,-19 5-25-16,4-3 6 0,-3 4-6 15,-5-1 1-15,1 1 1 0,-3 0 1 0,0-1 21 16,-2 2-1-16,-1-1 0 0,-4 1 2 0,0 0-4 16,0 0 2-16,8 0-4 0,-8 0 18 0,6 0-18 15,-6 0 42-15,0 0-24 0,0 0 6 16,8 0 12-16,-8 0-25 0,0 0 20 0,0 0-13 15,6 0-6-15,-6 0 1 0,0 0 9 0,0 0-14 16,6 0-22-16,-6 0 1 0,0 0-63 16,0 0-32-16,0 0 0 0,0 0-43 0,12-10-50 15,-14 8-32-15,1-1 20 0,0 1-256 16,-3 0 9-16,3-1 33 0,-2-3 28 0,-3-5 55 16,0-3-13-16,0 0 36 0,-1-1-10 0,2-6-4 15</inkml:trace>
  <inkml:trace contextRef="#ctx0" brushRef="#br0" timeOffset="222150.7769">6869 13336 354 0,'0'0'220'0,"0"-14"-6"15,0 14-31-15,-23-25-2 0,25 19-21 16,0 2-34-16,-1-3 3 0,3 4-14 0,-4 3-35 15,3-11-3-15,4-3 2 0,-2 5 12 16,2 5-30-16,4-8 3 0,-1 3-9 0,2 3 0 16,3-1-4-16,-2-1-11 0,2 2-18 0,2 4 9 15,3-3 5-15,2 4-5 0,-4-1 3 16,5 1-9-16,-14 1-4 0,10 0-7 0,0 0-5 16,2 0 4-16,21 11 19 0,-23-8-27 15,-1 3 11-15,0-1-18 0,1 2 16 0,0-1-5 16,-2 2-12-16,-2-1-3 0,-1 1 9 15,0-1 6-15,2 1 0 0,0 0 5 0,-2-1-4 16,2-1-4-16,-6-2 7 0,3 2 1 0,-1-2-6 16,0-2-8-16,3 2-1 0,2 1 18 15,-3-2-9-15,-4-3 5 0,-10 0 3 0,11 0-1 16,-1 0-16-16,4 0 15 0,18-12 10 0,-13 6-9 16,-2-1-4-16,2-2-1 0,-3-1 10 0,3-3-3 15,2 2-19-15,-2 0 13 0,2-3 0 16,-1 3 2-16,-1-1-16 0,0 1 10 15,3-1-11-15,0 4 9 0,1-2 2 0,1 2-2 16,-2 1-1-16,-2 1-15 0,6 1 24 16,-3-1-13-16,0 5 7 0,1-2-16 0,-1 2 7 15,0-1 6-15,7 1-3 0,-5 1 8 0,-12 0-3 16,7 0-5-16,4 0 2 0,1 0-2 0,-1 0 6 16,4 0-9-16,-1 0 4 0,0 0-5 0,1 0 5 15,-1 0-2-15,31-12-7 0,-30 5 2 16,4 1 10-16,-5 0-14 0,3-2-2 0,0 0 22 15,0-2-2-15,6 0-5 0,-2-2 0 0,-3 4-13 16,0-2 12-16,2 1 3 0,-2-2-5 0,2 1-6 16,-5 1 9-16,5 2 2 0,-2-2-6 15,-5 0 8-15,2 2-6 0,1 0-4 0,0 2 3 16,-3-2 4-16,1 1 6 0,-1 0-3 16,-1 3-9-16,1 0-6 0,0 1 16 0,-4 2-11 15,4-3 2-15,0 3-8 0,-15 0 15 0,9 0-18 16,2 0 13-16,3 0 3 0,1 0-2 15,31 14-10-15,-27-10 2 0,1 2 16 0,0-2-15 16,1-1 14-16,-2 1-5 0,1-3 4 0,2 1 3 16,-1-2-10-16,2 0-3 0,-18 0 5 15,9 0 3-15,3 0-14 0,2 0-2 0,37-13 11 16,-34 11 9-16,-5-3-8 0,8 3-9 0,-4-3 5 16,-2 0 6-16,4-1 5 0,-2 2-15 15,-2-1-6-15,1 2 0 0,0-2 10 0,-3 0-3 16,1 0 5-16,4 0-10 0,-3-2 20 0,-1 1-25 15,2 0 21-15,-5 2-15 0,-1 0 15 0,1-1-17 16,1 2 3-16,-4 1 12 0,1-2 2 16,-1 1-6-16,0 2 6 0,0-2 0 0,1 1-8 15,-1 0-7-15,-1 2 10 0,-9 0 6 0,5 0-4 16,6 0-9-16,1 0 4 0,4 0-7 16,-1 0 8-16,5 0 9 0,-1 0-6 0,4 0 11 15,0 0-19-15,2 0-8 0,0 0 14 0,3 0 8 16,1 0-21-16,1 0 11 0,-1 0-2 15,45-10-3-15,-44 7 23 0,-2-2-11 16,5 0-4-16,0 3-6 0,-2-1 12 0,-1-1 2 16,2 1-12-16,-2-4-6 0,1 4-3 0,0-2 27 15,0 2-17-15,-2-1 2 0,-3 1 7 0,-1 1-21 16,0 0 9-16,-1-1 4 0,0 2-5 16,-3 1 4-16,1-2-5 0,1 1 16 0,-4 1-1 15,-15 0-5-15,8 0 4 0,3 0-12 0,2 0 16 16,-3 0-17-16,2 0 7 0,3 0 14 15,31-11-22-15,-31 8 13 0,2 1 1 0,-1-3 0 16,-1 2 1-16,0-1 0 0,2 3 9 16,1-4 1-16,0 2 2 0,0 0-1 0,3-3-12 15,1 3 23-15,0-2 1 0,1 2-27 0,-1-1 8 16,1-2-5-16,-1 2-9 0,2-3 3 16,1 6 8-16,-4-6 11 0,1 2-2 0,2 0-19 15,-6 2 13-15,4-2-8 0,0 0-5 0,0 0 14 16,0 4 4-16,2-5 6 0,-4 2-7 15,2 0-17-15,-2-2 13 0,0 1 0 16,-1-1-13-16,1-1-3 0,3 0 6 0,-4 1 5 16,1-2-15-16,0 0 30 0,-3 0-6 0,6-2 7 15,-4-1-19-15,1 1 4 0,-1 0-10 0,1 0-10 16,2-2 9-16,-2 0 1 0,2-2-14 16,-2-1 10-16,0 5 11 0,0-4-8 15,-2 3 5-15,0 1-10 0,-3 2 24 0,2-6-1 16,-4 4-4-16,1 2 12 0,1 0 10 0,-1-1-31 15,-2 1 31-15,0 0-8 0,-1-1-30 0,1 2-13 16,-1 2 17-16,1 1-12 0,-2-3 18 16,1 2-8-16,-3 0 2 0,-1 0 8 0,-3 2-12 15,1 0-8-15,-4-1 14 0,0 2 5 0,-6 2 9 16,0-3-20-16,-5-1 5 0,2 4 22 16,-4-1-27-16,1 1-12 0,-1 0 16 0,0 0-11 15,-1-2 28-15,1 2 17 0,-1-2-26 16,0 2-20-16,-1 0 21 0,0 0-13 0,2-1-1 15,-5 1 23-15,0 0-8 0,0 0-14 16,0 0-10-16,8 0 21 0,-8 0 20 0,0 0-35 16,7 0 34-16,-7 0-21 0,0 0-15 15,6 0 28-15,-6 0-19 0,0 0-12 0,0 0 34 16,7 0-32-16,-7 0 19 0,0 0-22 16,8 0 30-16,-8 0-21 0,0 0-17 0,7 0 10 15,-7 0 1-15,6 0 4 0,5 10 17 0,-8-9 13 16,2 1-19-16,-2 0-12 0,-1-1 3 0,2 2 4 15,-1 0-8-15,1-1 1 0,1 0-8 0,-3 2 26 16,2-3-16-16,0 0 13 0,-2 2 4 16,1 0 6-16,1-1-27 0,-3 2 5 0,3-1-1 15,-1-1 2-15,-1 0-1 0,2 2 9 16,1-4 0-16,-2 2-26 0,-1 1 18 0,-1-1-2 16,2-1 37-16,-2 1-33 0,1-1-4 0,0 2 31 15,-2-2-7-15,3 1-41 0,-2-1 46 16,-1 0 0-16,3-1-3 0,-3 2-20 0,1-2-20 15,1 2 8-15,-2-2 14 0,0 2-27 16,3-2 18-16,-3 0 8 0,0 0-21 0,0 0 42 16,0 0-30-16,0 0 14 0,0 0 6 0,0 0-4 15,0 0-16-15,0 0 7 0,0 0-26 16,0 0 5-16,0 0-14 0,0 0 32 0,0 0-39 16,0 0-3-16,0 0-25 0,8 0 0 0,-10-2-59 15,2 0 16-15,-2 0-49 0,0 2 15 0,0-1-184 16,-1-2 26-16,-2 2-118 0,1 1 15 15,-1 0 26-15,0 0 12 0,-1 1-4 16</inkml:trace>
  <inkml:trace contextRef="#ctx0" brushRef="#br0" timeOffset="233693.7179">17515 13054 406 0,'0'0'240'0,"0"0"-19"0,0 0-46 0,0 0 5 15,0 0-47-15,0 0 18 0,-27 7-14 16,27 0 4-16,0 3-18 0,0 5-3 0,0 3-10 16,0 2 5-16,0 1-10 0,0 0 6 15,0 2-23-15,0 3-12 0,0-1 16 0,0-1-2 16,0 1 3-16,0 1-31 0,0-2-7 16,-17 27 11-16,15-29-14 0,-1 0 13 0,2 2-23 15,1-2 7-15,-3-1-19 0,1-2 30 16,0-2-42-16,1-6 23 0,0-1 0 0,-2-3-28 15,3 2 12-15,-2-4 7 0,2-4 39 0,0 2-36 16,0 2 16-16,-2-2-5 0,2-1 38 0,0 0 12 16,-1 1-15-16,-1-3-2 0,2 0-7 0,-1-3-16 15,-1-1-1-15,0-1-5 0,-2-10-20 16,1-3 24-16,1-5-14 0,-1-2 2 0,2-2-11 16,0-3 0-16,1 14-19 0,0-8 5 15,0-4-8-15,0-1-2 0,0-1 7 0,0-1-11 16,0 2 6-16,0 1 7 0,0 0-2 0,9-26-15 15,-8 30 0-15,7 4 10 0,-7-1 8 16,1 3-20-16,1 1 10 0,-1 5 13 0,1 0-17 16,-1 4-9-16,1 0 4 0,4-4-9 0,-2 4-9 15,2 1 8-15,1 5 0 0,-2-1 5 16,-6 3-4-16,13 0 1 0,17 14 0 0,-15-3-3 16,4-1 4-16,-4 3-1 0,4 1-6 15,-6 3 1-15,-1 1 1 0,2 2 2 0,-5-1 14 16,2 2 0-16,1 1-14 0,-3 0 0 15,-3-1 14-15,2-1 20 0,-3-1-10 0,-2 0-2 16,0-2-8-16,0 0-6 0,-3-5 20 16,0-12-22-16,0 10 22 0,0-2-1 0,0 1 1 15,0-3 7-15,0-6 15 0,0 7-39 0,0-7 44 16,0 7-35-16,0-7 30 0,0 7-6 16,0-7-20-16,-12 6 21 0,10-7-9 0,0-4-19 15,0-2 29-15,-6-11-23 0,6-2 12 16,-1-5-5-16,3-1-11 0,0-3 9 0,0 16-3 15,0-7 6-15,0-4-24 0,14-27 18 0,-7 26-6 16,-1 0 8-16,4 3-13 0,-2 1 5 16,1 3-1-16,0-1 1 0,0 5 11 0,-2 2-5 15,1 0-25-15,0 5 19 0,2 2-10 0,-2 3-5 16,-1-1 5-16,0 2 0 0,-7 1 1 0,14 0 4 16,14 14 4-16,-10-4-8 0,-2 2-24 0,0 2 19 15,-2 3 10-15,1 0-3 0,-2 3-7 16,0 1-9-16,-2 3 1 0,2-1 25 0,-3-1-2 15,-1 3-13-15,0-1 21 0,-2 4-8 16,0-2 4-16,0 2-9 0,-1-3 7 0,-2 0-3 16,1-1 3-16,-4-2-12 0,2 0-5 0,-1-4 22 15,1 2-3-15,-3-4-4 0,1-5-18 16,-1-1 19-16,0 2 1 0,2-8-7 0,-2 2-3 16,0 1 12-16,0-7-2 0,0 0-11 0,0 6-20 15,0-6 8-15,0 6-31 0,0-6 4 16,0 0-81-16,0 6-14 0,0-6-31 15,-11 6-18-15,10-10-25 0,-2 0-19 0,1-1 20 16,-2-11-115-16,-1-4-108 0,4-1-2 0,1 0 17 16,0 10 28-16,0-4 17 0,0-3 24 0,12-17 21 15,-8 18 2-15</inkml:trace>
  <inkml:trace contextRef="#ctx0" brushRef="#br0" timeOffset="233967.8194">18099 13200 484 0,'1'-3'279'0,"1"-1"-45"15,0 1-43-15,1 2 11 0,-2-2-18 0,0 0-10 16,2 3 12-16,2 0-29 0,-2 1-4 0,0 1 7 16,2 1-17-16,7 5-21 0,-4 0 21 15,3 1-15-15,-3 4 32 0,2-1-48 0,0 2-3 16,-1-1-10-16,-1 2-12 0,-2 1-7 16,6 3-4-16,-6-5-7 0,1 1-7 0,-1-1 0 15,-3-2-7-15,1 3-5 0,-1-3-1 0,1-2-8 16,-4-2-3-16,3 1-5 0,-1-1-2 15,-2-2-32-15,0 0-6 0,1-1 3 0,-1-2-46 16,0 2-4-16,0-5-33 0,0 0-17 0,0 0-58 16,0 0-21-16,-10 7 17 0,9-10-105 15,-4-1-64-15,-3-9-68 0,0-4 20 0,1-3 12 16,-2-2 23-16,4-6-40 0,-3 0 6 16</inkml:trace>
  <inkml:trace contextRef="#ctx0" brushRef="#br0" timeOffset="234149.8968">18180 13027 458 0,'-2'-5'266'0,"2"2"-18"0,0-1-9 0,0 1-11 15,-1 0-29-15,2 0 16 0,-2 1-20 0,1-1-53 16,0 0-11-16,0 2 15 0,0-2-35 0,0 2 6 16,0-1-41-16,0 1-24 0,0 0-8 15,0-1-41-15,0 1-17 0,0-2-53 0,-1 1-35 16,2 2 9-16,-2-2-182 0,-1 2-117 15,2 2 15-15,-2-2 51 0,2-2 19 0,0 4 13 0</inkml:trace>
  <inkml:trace contextRef="#ctx0" brushRef="#br0" timeOffset="234826.142">18305 13051 808 0,'3'2'282'16,"1"1"-39"-16,-1-1-18 0,1 1 12 15,1 1-18-15,4 4-21 0,1 3-5 0,-1 3-39 16,0-3 1-16,3 3-28 0,-3 2 30 0,-3 1-63 16,2-1-1-16,-1 2-8 0,1 1 7 15,-3-1-13-15,2-1-17 0,-2 0-7 0,1-1-1 16,-4 0 6-16,1-1-15 0,1-5-11 15,-3-1 8-15,2-3-18 0,-3 0 15 0,0-6-19 16,0 0 22-16,0 0-5 0,0 7 68 0,0-7-13 16,0 0 8-16,0 0 3 0,2 9-23 15,-2-11 10-15,0-4-29 0,2 0 10 0,-1-10 4 16,4-7-17-16,-2-1 10 0,4 1-33 0,-2-2 9 16,2 0 11-16,-1 3-9 0,1 0 12 0,0 2-26 15,-3 4 13-15,2-1 3 0,2 2-18 16,-3 6 8-16,5-2-16 0,-4 3-8 0,-4 2-6 15,2 3 2-15,0 1-6 0,0 1 11 16,1 1-18-16,-5 0 25 0,15 12-18 0,-3-1 8 16,-1 2-4-16,-2 1-11 0,0 4 19 0,1 2-18 15,-1-2 5-15,-2 6-1 0,0-6 5 16,2 2 1-16,0 0 0 0,0-2 5 0,-1 0-13 16,-1-2 5-16,1 0 0 0,2-2-5 0,-1 0 9 15,0-4-13-15,0 2 10 0,-5-5 0 0,5-1-2 16,-4-1 3-16,0-2 0 0,2 0-1 15,-2 0 2-15,2-2 5 0,-3 1-3 0,3-1-24 16,-2 0 16-16,0-1-2 0,-1 0-1 16,3 0 1-16,-4 3 4 0,1-3-5 0,0 1 7 15,-1-1 8-15,0 1-21 0,0-1 6 0,-1 0 2 16,1 1-6-16,0-1 5 0,0 0 6 0,-2 3-8 16,-1-3 20-16,0 0-12 0,0 0-3 0,0 0-12 15,0 0 14-15,0 0-18 0,0 0-26 16,9-4-18-16,-9 4-35 0,-1-1 10 0,-3 0-100 15,0-2-41-15,-10-4-63 0,-1 0 26 16,1 0-286-16,2-2 43 0,-7-1 41 0,5 2 27 16,-4 1 31-16,3 1 24 0,-4 4 68 0,12 2 21 15,-7 0-81-15,-1 0-11 0</inkml:trace>
  <inkml:trace contextRef="#ctx0" brushRef="#br0" timeOffset="235776.6625">17424 14249 270 0,'-9'-3'373'0,"5"3"-35"0,-1-3-43 0,1 0-25 15,2 0-11-15,-2 3-18 0,0-3-11 16,1 2-21-16,1 0-36 0,-3-3-4 0,2 4-18 15,1-3-16-15,-1 2 5 0,2-1-23 16,-2 1-8-16,1 1-17 0,0 0-25 0,1 0 6 16,1 0-7-16,0 1-8 0,3 4-7 0,-1 0-10 15,6 7 7-15,1 4-10 0,1 1-5 16,-2-3-4-16,4 9-2 0,1-3-3 0,-4 1-3 16,3 4-2-16,-2-3-1 0,2-2 7 15,-2 2-1-15,4 0-3 0,-5-2-3 0,4-1-1 16,-3-3-25-16,2 0 22 0,-2-2-2 0,-1-4-16 15,-4-3 1-15,1-1 1 0,-1-1-1 16,0-2 1-16,-2-2 0 0,1-1 31 16,-4 0 6-16,0 0-1 0,0 0 19 0,10-15-19 15,-1-1 22-15,-4-3 4 0,-1-2-12 0,1-1 27 16,-2 1-14-16,2-1 18 0,-4 3-14 0,1 2-1 16,1-1-8-16,-1 7 25 0,0 1-27 15,-1 4-1-15,0 2 4 0,-1-3-5 0,0 2-25 16,2 4 3-16,-1-1-4 0,-1 2-5 0,0 0 1 15,0 0 1-15,5 17-12 0,0 1 10 16,-1-3-11-16,4 2 15 0,1 2-10 0,0-5 1 16,-2 3-5-16,2-3-1 0,0 2 6 0,-1-2-9 15,6-3-5-15,0-2-7 0,0-1-1 16,0-4 2-16,0-1-9 0,-1-3 0 0,-4 0-3 16,5 0 9-16,16-11 17 0,-14 3-19 15,-3-1 12-15,1-3 4 0,-3-2-3 0,1-3-6 16,-2 0 9-16,1-1 5 0,-3-4-2 0,0 1 8 15,-2 1-4-15,-3 0 9 0,3 3 6 16,-6-4-1-16,3 8-17 0,-2 3 13 0,-1 10-11 16,0-10-4-16,0 2 8 0,-14-12-18 15,10 12 4-15,-1 2-19 0,0 0-26 0,0 1-16 16,-8-3-25-16,7 7 8 0,-5-1-110 0,11 2-4 16,0 0-21-16,-11 0-23 0,6 0-30 0,-12 18 28 15,11-12-176-15,2 1-92 0,4 1 33 0,0-2 35 16,0-6 21-16,0 0 29 0,0 14 25 15,14 13 19-15,-6-11 18 0</inkml:trace>
  <inkml:trace contextRef="#ctx0" brushRef="#br0" timeOffset="236057.7134">18149 14469 785 0,'4'2'282'16,"-1"-1"-30"-16,0-1-26 0,1 0 20 0,-2 4-50 15,1-3-24-15,0 0-6 0,-2 3 9 16,1 0-28-16,-2 0 36 0,3 3-39 0,-3 14-18 16,0-3-21-16,0-10 0 0,0 7-18 0,-13 16-10 15,8-13-8-15,0-2-7 0,0 1-7 16,-1 0-5-16,2-3-5 0,1 3 12 0,-3-2-11 16,3-10-8-16,-1 4 6 0,2-5-60 15,1 0 6-15,-2-1-44 0,3 1-13 0,-4-3-34 16,0 1-38-16,2-2-8 0,2 0 13 15,0 0-149-15,0 0-86 0,-11-13-50 0,10 6 48 16,1-11 24-16,0 7-27 0,0-5 12 0,0-4 3 16</inkml:trace>
  <inkml:trace contextRef="#ctx0" brushRef="#br0" timeOffset="236474.2658">18356 14140 489 0,'0'-4'327'0,"5"2"-53"16,-4-2-16-16,1 1-1 0,-1 1-44 0,0-1-27 15,1 2-10-15,-1 1-17 0,3-2 7 0,-2 1-19 16,1 1 2-16,-1 1-30 0,2 1 0 0,0-1-3 16,-1 1-1-16,0 1 4 0,0-1-21 15,0 2-25-15,1-2-7 0,-1-1 36 0,0 3 11 16,-2-1-28-16,2-2-6 0,-1 2 7 15,-2-1-25-15,3-1 20 0,-2 1 1 0,0-2 2 16,1 2-16-16,0-1-4 0,-2 1 5 16,3-1-13-16,-3-1 11 0,1 1 1 0,-1 0-6 15,1 1-6-15,2 0-9 0,-3-2 3 0,0 0-14 16,0 0 10-16,0 0-10 0,0 0-4 0,1-4-17 16,-1 3 14-16,0 0-15 0,-1-2 10 15,1 2-9-15,1-1-6 0,-1 2-8 16,-1 0-10-16,1-2 1 0,0 1-19 0,0 1-3 15,0-2-1-15,-3 2-25 0,3 0 5 0,-1 0-38 16,1 0-7-16,0 0-36 0,0 0-22 16,0-1-30-16,0 1-23 0,-3-2-21 0,2 2 20 15,-1 0-149-15,-1-1-100 0,3 2 33 0,-1 1-27 16,-1-2 57-16,1 1 24 0,1-1 48 16,0 2 13-16,0-1-45 0</inkml:trace>
  <inkml:trace contextRef="#ctx0" brushRef="#br0" timeOffset="237640.4389">18131 14554 323 0,'0'0'300'15,"0"0"-23"-15,0-13-40 0,0 13-10 0,0 0-21 16,0 0-28-16,0 0 7 0,0 0-39 15,0 0-19-15,-14 0 5 0,14 0-28 0,0 0-18 16,0 0 3-16,0 0 20 0,0 0-5 0,0 0-14 16,0 0-32-16,0 0 7 0,-8-1 1 0,13 18-1 15,1-2-1-15,-3 2-20 0,0-1 32 0,1 6-9 16,-1-5-18-16,3 3 1 0,-5-1-15 16,2-3-2-16,-1 1-5 0,-1 1 1 0,-1-4-11 15,0-3 13-15,0-2-4 0,2 2 31 16,-2-3-10-16,0-2-13 0,0-6-2 0,0 0-6 15,0 9-1-15,0-3 3 0,0-6-7 16,0 8 18-16,0-8-14 0,0 7 8 0,0-7-11 16,0 6-2-16,0-6-2 0,0 0-1 0,0 8-15 15,0-8-6-15,0 0-33 0,0 0-21 16,0 0-25-16,0 0-11 0,-8 11-25 0,7-12-29 16,1-2 13-16,0 0-111 0,1 0-33 15,0-2-89-15,2 1-53 0,7-7 27 0,1 1 25 16,2 1 24-16,0 0 16 0,0 2 5 15</inkml:trace>
  <inkml:trace contextRef="#ctx0" brushRef="#br0" timeOffset="237901.9431">18376 14736 401 0,'3'1'331'0,"0"1"-37"0,-1 0 8 15,-1 1-42-15,2 1 6 0,-3 0-20 0,-1 2-26 16,-1 2-5-16,-3 7-24 0,1 2 6 0,-4 3-23 15,1 2-57-15,-2-3-12 0,-2 3 7 16,0-2-9-16,1-3-11 0,1 2-10 0,-1-2-7 16,0-5-4-16,2 2 23 0,-2-3-20 15,4 3-6-15,0-7-8 0,3-1-2 0,-1-1-7 16,1 1-42-16,-2-4-4 0,4 3 2 16,-2-3-66-16,2 0-29 0,-2-1-23 0,2-1-20 0,1 0-26 15,0 0-52-15,0 0 19 0,-6-14-121 16,6 6-108-16,0-10-9 0,0 8 28 0,0-4 26 15,0-5 22-15,10-21 15 0,-5 15 50 16</inkml:trace>
  <inkml:trace contextRef="#ctx0" brushRef="#br0" timeOffset="238556.9648">18484 14325 565 0,'1'-4'356'15,"-1"1"-53"-15,0-1-43 0,1 2-8 0,-1-1-18 16,2 1-59-16,-1 0-16 0,0 2-4 16,2 0-8-16,2 2 0 0,-4 3-14 15,3-2-15-15,-1 4 6 0,2 8-34 0,1 1 11 16,-2 0-26-16,2-2-7 0,-1 2 6 0,-1 0 10 15,0-3-12-15,4 6-19 0,-4-8-9 16,3 3 1-16,-3-4-3 0,-1-3-23 0,-1 1-15 16,1-2 27-16,-1-1 24 0,1-1-45 0,1-1-2 15,-3 0 1-15,0 1-3 0,2-4 14 16,-1 2-6-16,2-2-6 0,-4 0 27 0,0 0-4 16,0 0-5-16,17-20-1 0,-13 6 21 0,3-2-6 15,-3-5 17-15,4 7-9 0,-6-3 12 16,5 6-6-16,-6-1 22 0,0 3-7 0,-1 9-6 15,0 0-7-15,0-7-1 0,0 7-3 16,0-6-6-16,0 6 0 0,0 0-22 0,7-11 16 16,-6 11-2-16,0 3-4 0,-1-1-13 0,3 1 0 15,-3 2-21-15,1 2 0 0,-1-4-8 16,5 13 21-16,-3-5 3 0,4 3 3 0,2-1-18 16,0-3 14-16,-2-1 10 0,0-3-32 15,2-2 16-15,1-2 1 0,-2 1-20 0,10-1 1 16,-3 1 16-16,-4-2-7 0,-10-1 4 15,16 0-22-15,13-15 17 0,-16 8 2 0,-2-5 5 16,2-1-5-16,-3-1 7 0,4 0-25 16,-7 0 23-16,-1 0-13 0,-2 6 3 0,1-6 24 15,-2 3-16-15,-2 1 9 0,-1 10 8 0,0-9-2 16,0 3 0-16,0-2-7 0,-10-4-12 0,3 0 0 16,1 5 4-16,-5-2-15 0,3 4 0 15,3 0-26-15,-2 0-24 0,5 1 6 0,-3 2-64 16,1 2-47-16,1-1-13 0,-1-1-27 15,2 1-24-15,-1 1 19 0,2-2-148 0,0 2-112 16,1 0 34-16,0 0 32 0,-2 3 0 0,4-1 19 16,-1-1 27-16,0 0 16 0,1 3 55 15</inkml:trace>
  <inkml:trace contextRef="#ctx0" brushRef="#br0" timeOffset="238889.8888">19064 14260 751 0,'5'-2'305'0,"3"2"-37"0,-2-1 0 0,2-1-17 16,-3 1-15-16,3 2-54 0,-3-1-24 15,1 0 6-15,-6 0 15 0,0 0-33 0,9 0-22 16,-3 0-25-16,-6 0 19 0,7 0-31 0,14 19 4 16,-14-14-6-16,-3 2-29 0,0-3 27 15,-2 3-8-15,0-2-15 0,-2 1-8 0,1 1-4 16,-1-7-5-16,0 7-4 0,0-1-4 15,0 2-19-15,0-1-1 0,0-1-2 0,0 0 16 16,0 1-3-16,0-1-2 0,0-6-7 0,0 9 15 16,0-3-16-16,0-6 1 0,0 7 4 15,0-7-3-15,0 7-1 0,0 0 1 0,0-7-39 16,10 10-1-16,-6-9-39 0,1-2-40 16,-1-1-33-16,9-5-79 0,-3 5 19 0,-2-4-193 15,3-2-70-15,3-2 32 0,-2 8 28 0,-3-3 23 16,12 2 24-16,-13-1 16 0,4 1 8 15</inkml:trace>
  <inkml:trace contextRef="#ctx0" brushRef="#br0" timeOffset="239130.3652">19443 14427 434 0,'1'2'388'15,"0"1"-55"-15,1 1-16 0,1-1-13 0,-3-2-41 16,3 6-6-16,-4-1-28 0,-1 0-12 0,-3 11-29 15,0-2-25-15,-1 3 2 0,-1-5-13 16,-3 6-38-16,1-1 26 0,-1 2-28 0,1-2-13 16,-1 1-20-16,2-2 5 0,0-3-17 0,2 5-7 15,-3-6-58-15,3 1-30 0,-1-3-20 0,1 1-16 16,-2-5-43-16,1-3-52 0,0 2-29 16,3-3 15-16,0-3-240 0,-2 3-27 0,2-3 17 15,4 0 37-15,0 0 24 0,0 0 23 16,-9-12 24-16,9 7-18 0</inkml:trace>
  <inkml:trace contextRef="#ctx0" brushRef="#br0" timeOffset="239840.7898">19606 14262 526 0,'3'-4'389'0,"-2"0"-47"0,0 2-58 16,1-1-3-16,-1 0-25 0,0 3-9 0,1-3-40 15,0 3-10-15,-1 0-20 0,3 1-20 16,-1 1-18-16,-1 2 3 0,3-1-9 0,1 1-29 16,4 5 4-16,-2 3-18 0,0-1-11 15,0 0-7-15,0 4-7 0,0-3-7 0,-2-2-2 16,-1-4-10-16,-1 1-4 0,-2-2 15 0,1 1-17 15,0-2-10-15,-1 0 0 0,2-1-2 0,-1 0-4 16,-2-1-2-16,4-1-26 0,-5-1 1 0,0 0 16 16,7 0 1-16,-7 0-2 0,20-17-8 15,-9 6 12-15,-3 0-2 0,0 1 0 0,0-4-3 16,-1 1 1-16,1 0 41 0,-6 4 10 16,3 0-3-16,-2 2 5 0,-1 0 9 0,2 2 5 15,-3 0-25-15,2 2 5 0,-1 0-10 16,-2 1-2-16,3 0-18 0,-3 0 16 0,1 2-16 15,-1 0-3-15,0 0 0 0,0 0-2 16,0 0 4-16,11 15-12 0,-7-11 3 0,3 11 10 16,-1 0-18-16,3-2 16 0,1 1-12 0,-3-3-8 15,3 1 2-15,-1 1-17 0,9-2 13 16,-2-1 6-16,1-4-8 0,2 0-20 0,2-3 22 16,1 0-17-16,-1-3 6 0,-12 0 8 0,9 0-7 15,19-14 8-15,-17 10-5 0,-1 0 7 16,-1-7-22-16,-4 1 15 0,0-3 17 0,1-1 3 15,-3 2 3-15,-4-3 6 0,0-2 6 0,-1 3 9 16,-3-3-8-16,-2 3 29 0,-2-1 0 16,0 6-3-16,0-3-7 0,0-2 8 0,-13-11-15 15,7 9-10-15,-3 4 8 0,1-1 17 0,-1 1-9 16,0 2 4-16,-2-2-10 0,4 4-2 16,-4 0-18-16,1 0-10 0,3 4-11 0,1 0 4 15,-1 0-4-15,4 2-36 0,-4-2-12 0,4 3-39 16,-1 0-38-16,-1 0-18 0,5 1 15 15,0 0-67-15,0 0-37 0,-7 0-17 0,7 0-39 16,-13 13 26-16,13-9-140 0,-1-1 35 16,0 3 31-16,1-3-157 0,1 4 63 0,0-3 21 15,2 1 17-15,4 7 23 0,1-6 26 0,3 3 10 16,-1-2 52-16</inkml:trace>
  <inkml:trace contextRef="#ctx0" brushRef="#br0" timeOffset="240322.3239">20385 14094 830 0,'1'-3'374'0,"2"1"-32"0,1-2-63 0,-3 3-22 15,2-1-13-15,-2-1-48 0,0 3 3 16,2-2-17-16,-3 2-22 0,0 2-19 0,-2 1-15 16,1-1-13-16,0 3-11 0,0 0-12 15,1 0-45-15,-3 0 15 0,3 1-49 0,0-1 24 16,0 2-29-16,0-7-31 0,0 0-6 15,0 8 4-15,0-2-9 0,0-6-11 0,0 8 33 16,0-8-2-16,0 0-8 0,0 6 15 0,0-6-18 16,15 7 8-16,-12-9 13 0,1-1 14 15,-1 0-2-15,1 0 42 0,-2-2 4 0,0 0 31 16,0 2-20-16,0-3-5 0,2 1 36 0,-2 1 13 16,0-3-7-16,-1 4-3 0,0-1-16 15,0-1 11-15,1 1-16 0,-1 0-18 0,0 2 8 16,1-1-3-16,1 2-16 0,-3 1 0 0,0 0-7 15,0 0-6-15,7 0-16 0,12 17 9 16,-11-8 13-16,1 4-23 0,0 3 5 0,0-1-15 16,0 1 21-16,-2 0-21 0,1 0-5 15,-2 2 5-15,-2-4-4 0,1 1 17 0,-1-3-12 16,0-2-10-16,-3-2 24 0,0 1-9 0,-1-2-12 16,0-1-9-16,0-6-26 0,0 0 20 15,0 7-3-15,0-1-14 0,0-6-16 0,0 7 6 16,0-7-35-16,-12 14 21 0,9-13-60 15,1 2-14-15,-1-3-47 0,0 0-23 0,1-1 18 16,-3-4-193-16,3 1-108 0,1 2 19 16,0-1 76-16,1 0 18 0,-4 3 24 0,8-3 23 15,-3 3 21-15,0 2 9 0</inkml:trace>
  <inkml:trace contextRef="#ctx0" brushRef="#br0" timeOffset="240554.9268">20836 14419 839 0,'1'3'338'16,"1"2"-22"-16,-4 0 1 0,1-3-41 15,-4 3 17-15,0 7-12 0,-4-1-45 0,-1-1-22 16,-3 2-19-16,0 1-29 0,-3 1-10 0,0-1-22 16,0 2-17-16,0-2-26 0,0 0-9 15,0 1-46-15,-3-4-36 0,8 2 3 0,-2-4-53 16,3-1-41-16,1-1-27 0,-1-1-73 15,6-2 18-15,-3-1-167 0,3-1 26 0,1-1 28 16,3 0-130-16,0 0 31 0,0 0 25 0,0 0 24 16,-14-12 14-16,11 5 3 0</inkml:trace>
  <inkml:trace contextRef="#ctx0" brushRef="#br0" timeOffset="241158.1156">20813 14177 425 0,'3'-3'374'0,"1"1"-71"0,0 1-1 16,-2-1-32-16,3 2-27 0,0 2 12 0,-2-2-31 16,2 3 4-16,-1 0-22 0,0 0-25 0,6 8-20 15,-1-3-10-15,0 1-24 0,-2-3-13 0,6 5-27 16,-9-2-7-16,1-2-7 0,0-1-7 15,-1 0-2-15,-1-1-7 0,-1-1-6 0,1-1 2 16,2 0-13-16,-5 1-4 0,2-2-4 16,0-1 7-16,-1 1 8 0,2-1-5 0,-2-1-4 15,-1 0-8-15,0 0-1 0,0 0 18 0,6-9-8 16,-3 2-1-16,3-6-7 0,-1 3 2 16,0-5 3-16,0 5 11 0,-2 1-13 0,0 3 21 15,-1 1-18-15,1 0 6 0,-2 1-2 16,0 1-12-16,1 0 9 0,-1 1-6 0,0-1-16 15,3 1 10-15,-2 2-18 0,-2 0 0 0,0 0 3 16,0 0-1-16,11 10 6 0,-9-5-4 0,2-1 7 16,3 8-16-16,0-3 12 0,1 1-5 15,-4 0-7-15,2-3 2 0,-1 0 15 16,0-3-20-16,0-1-13 0,1 1 21 0,-1-2-12 16,0-1 13-16,0 1 1 0,2-2 0 0,-7 0 9 15,7 0-9-15,-1 0-4 0,5 0 3 0,13-18 6 16,-10 8 0-16,-4 0 13 0,-1 0 10 15,-5-1-8-15,5 1 20 0,-4 0-2 0,-1 1-12 16,-2 1 9-16,0 1 5 0,-1 0-12 16,0 2-13-16,-1-1-2 0,0 1-5 0,0 5-4 15,0 0-6-15,0 0-23 0,0-7-15 0,-13-4-20 16,11 8-31-16,-1-1 7 0,-2 4-74 16,1-1-34-16,2 0-25 0,-3 0-18 0,1 0-43 15,0 1 28-15,1 0-131 0,1-2-126 16,2 2 28-16,0 0 29 0,0 0 30 0,0 0 7 15,0 0 25-15,13-3 59 0,-7 3 11 0,16-3-2 16</inkml:trace>
  <inkml:trace contextRef="#ctx0" brushRef="#br0" timeOffset="241505.7883">21394 14058 592 0,'5'-5'370'0,"0"5"-29"0,-1-1-28 0,1-2 3 15,-1 1-41-15,-1 2-34 0,1-2 14 0,-1 1-64 16,1 0 17-16,-2 1-25 0,1 1-5 15,-3 0-1-15,1 3-49 0,0 0 20 0,-2 2-21 16,0 1-19-16,1-1-1 0,-3 12-19 16,3-9-15-16,0 3-1 0,-6 18 6 0,6-19-12 15,0 1-9-15,0-5-17 0,0 5 10 0,0-1-19 16,13 9-11-16,-8-13-1 0,6 2 5 16,-2-4-20-16,3-1 11 0,-2-3-19 0,0-1 15 15,-1 0-11-15,8 0 9 0,17-10-8 16,-12 2 22-16,-4 1-13 0,1-1-5 0,-2-2 9 15,-2 3 33-15,-3-4-6 0,-1 0-9 0,-1 0 9 16,-2 0-3-16,-1-2 3 0,-3 2-2 16,-4 4-10-16,0 7-3 0,0-8-35 0,-16-13-22 15,3 12-33-15,-2-3 6 0,-8 0-157 16,-2 4-77-16,-1-2 27 0,-6 3-264 0,-10 1 29 0,-2 4 26 16,-11 2 33-16,24 0 24 0,-19 0 27 15,-77 15 40-15,50-1 67 0,-5 1 17 0,-5 0-3 16</inkml:trace>
  <inkml:trace contextRef="#ctx0" brushRef="#br0" timeOffset="242208.9465">19423 14586 309 0,'0'0'345'0,"0"0"-56"15,0 0-50-15,13 0-36 0,-13 0 4 0,0 0-25 16,0 0-37-16,31-22-28 0,-25 19-36 16,-2 1-31-16,1 1-52 0,11-5-64 15,-5 3 7-15,-1 0-157 0,-1-2-78 0,0 3-59 16,5-1 45-16,-2 3-11 0</inkml:trace>
  <inkml:trace contextRef="#ctx0" brushRef="#br0" timeOffset="242337.8971">19610 14532 328 0,'4'1'245'0,"1"-1"-48"16,-1-1 1-16,-1 1-23 0,0 0-2 15,2 0 6-15,-2 0-4 0,1-2-6 0,-2 2-15 16,2-1-28-16,0 1-9 0,0-2-9 0,0 1-22 16,-4 1-38-16,0 0-16 0,11-5-66 15,-7 2 2-15,-3 0-196 0,2 0-137 0,0 0-16 16,-3 1 33-16,0-2 25 0,-2 4-12 16</inkml:trace>
  <inkml:trace contextRef="#ctx0" brushRef="#br0" timeOffset="243007.2937">17172 14241 487 0,'-4'-2'283'0,"2"0"-45"15,-2-1-18-15,1 2-31 0,1 0-25 0,-1-1 5 16,1 2-37-16,-2 2-8 0,2 1-14 16,-1 2 22-16,-2 12-24 0,0 3 14 0,3 2-17 15,0 3-1-15,0 4 4 0,1 2-14 0,1 0 9 16,-1 3-20-16,1 0 9 0,0-1 11 0,0-2 7 16,0 2-16-16,0-16-21 0,0 7-9 15,0 2 1-15,0 4-8 0,0 1-5 0,10 29-6 16,-7-29-5-16,2-1-3 0,0 0-4 15,0-2-3-15,3 1 49 0,-2 2-20 0,2-4 7 16,1 1-28-16,1 0 13 0,1-3 3 0,1 0-40 16,4 0 1-16,-3-4-57 0,4 0-45 15,1 0-27-15,-2-3-38 0,0-3-82 0,5 0 19 16,4-8 20-16,3 1 19 0,-1-6 15 16,-13-2 14-16,10 0-286 0,27-12 31 15,-20-1 44-15,7-4 3 0,-5-4 43 0,6-6 5 16,2-5 42-16</inkml:trace>
  <inkml:trace contextRef="#ctx0" brushRef="#br0" timeOffset="243787.3885">21885 13746 232 0,'-5'-2'395'0,"2"-2"-65"0,0 1-69 16,1 2 5-16,1 0-49 0,-2 1-28 0,3 0 30 16,1 1-17-16,2 0-41 0,2 3-14 0,10 5 9 15,6 1 0-15,-5 2-41 0,3 2 18 16,1 2-46-16,-2 0 6 0,0 0-8 0,1 2-4 16,1 1 11-16,-1 4-5 0,1-2-9 0,1 1-8 15,-5 6-29-15,1 0-3 0,-1-1-5 16,-1 3-2-16,-3 3 3 0,-5-1 9 15,2 0-4-15,-2 1 10 0,-1 1-17 0,-5-2 22 0,-1 0-15 16,0-16 18-16,0 9 3 0,0 3-30 16,-16 28 26-16,9-29-16 0,-4 0-10 0,2-2 16 15,-3-4-1-15,2 2-6 0,-3-2 7 0,-1-2-23 16,1-2 10-16,-2-1-8 0,1-6-12 16,0-1-12-16,1-3-1 0,3-1-84 0,-1-2-1 15,0-3-53-15,5 0-67 0,-16-13 20 16,6 1-208-16,4-4-109 0,0-3 37 0,5-6-2 15,-3 0 32-15,6-4 24 0,0-5 26 0,1-1 14 16,2-2 35-16</inkml:trace>
  <inkml:trace contextRef="#ctx0" brushRef="#br0" timeOffset="244354.3059">21726 12618 323 0,'3'0'297'0,"-1"-2"-32"0,2 2-25 15,-1 0-17-15,3 0 1 0,0-1-16 16,14 0-42-16,-4-6 11 0,5 3-21 0,-1-2-31 16,-1 2-3-16,0 0 9 0,3 1-15 0,-3-2-33 15,3-1 9-15,-3 2-5 0,-2-2-19 16,2 3-14-16,-2-3 10 0,1-1-19 0,-3 2 8 15,3 0-8-15,-7-1 0 0,-1 5 14 0,-2 0-48 16,-1-3-2-16,-1 1-17 0,-3 1-32 16,0-1-49-16,0-1-50 0,-2 3 14 0,-1 1-114 15,0 0-116-15,0-8-47 0,-15-8 29 0,9 5 22 16,-4 1-6-16,-3-1 11 0,2 0 33 16</inkml:trace>
  <inkml:trace contextRef="#ctx0" brushRef="#br0" timeOffset="244678.14">21951 12369 470 0,'-4'-3'288'0,"3"2"-35"0,-4 1-18 0,2-1-13 0,2 1-13 16,0 0 0-16,0-2-18 0,-2 4-33 15,3-2 26-15,-3 1-11 0,3 3-8 0,0 1-18 16,-1 0-18-16,1 3 45 0,0-1-19 16,3 11-19-16,-3-9 0 0,0 3-15 0,0 4-22 15,0 1 4-15,10 20 0 0,-4-18-13 0,-3 0-13 16,-1 4 10-16,1-5-4 0,1 3-29 15,-2-2 8-15,2-1 1 0,0 4-3 0,-1-3-14 16,-2-3-16-16,4 2 16 0,-4 6-10 0,-1-16-7 16,0 6 14-16,0-3-37 0,0 3 26 0,0-4-8 15,0 0-4-15,0-2 16 0,0 0-9 16,0-2-9-16,0 0 11 0,0-6-13 0,0 9-6 16,0-5-4-16,0-4 0 0,0 9-9 15,0-9-30-15,0 8-18 0,-10 1 6 0,8-5-75 16,-2 0-52-16,1-2-65 0,-2-2 24 15,1 0-307-15,0-2 16 0,-2-1 36 0,2-2 21 16,-2-6 27-16,-2-7 55 0,4 1 26 16,4-3 16-16,0 10 55 0</inkml:trace>
  <inkml:trace contextRef="#ctx0" brushRef="#br0" timeOffset="245839.1848">22072 12481 724 0,'-15'0'243'16,"15"0"-28"-16,0-15-14 0,-14 15-17 0,-2-17-23 16,13 15 4-16,-1 2-26 0,2-3-11 15,-2 0-5-15,1 3-26 0,-1 3-14 0,1 0-6 16,-3-1 10-16,3 3-4 0,-5 7-22 0,3 4 5 15,-5-1-14-15,7 2 11 0,1 0-9 16,-1-1-8-16,0 1-18 0,-1-2 27 0,4 0-29 16,0-6-4-16,0 2-5 0,0-1 12 15,0 2-10-15,0-1-8 0,12 13 28 0,-8-16-29 16,6 2 3-16,-1-2-9 0,-1-3 12 0,1-1 7 16,-3-3 0-16,0-1-8 0,-6 0-10 0,12 0-2 15,14-14 15-15,-14 5 28 0,-4 6-32 16,1-9 24-16,1 2-11 0,-5-2 14 0,-1 4 3 15,-1-2 1-15,-1-5 14 0,1 0-19 16,-3 15-28-16,0-10 18 0,0 0-1 0,0-3-7 16,-14-6-2-16,6 8 6 0,-1 3 5 0,3 2-22 15,-1 5 11-15,-2-1-2 0,9 2-22 16,-12 0-1-16,0 0 15 0,-15 17 6 0,12-6 3 16,5 0 20-16,-4 0-46 0,2 2 20 15,3 1-18-15,-1-1 9 0,4 0-6 0,2-2 9 16,0 5-9-16,3-7 15 0,1-2 14 0,0-7-38 15,0 0 9-15,0 7 12 0,10 4-10 16,-6-8-7-16,1-3 2 0,1 0 9 0,-2-2-4 16,13-3-3-16,-6 0-3 0,-1-4 1 0,-1 5 47 15,4-8-2-15,-1 2-4 0,-6-3 24 16,3 6 8-16,-4-1-20 0,-1-1-1 16,-2 3 13-16,1-1-7 0,-3 0 9 0,0 2-11 15,0 5-4-15,0 0 8 0,0-9-31 0,0 3 9 16,0 6-17-16,-12-15-22 0,9 11-15 15,-1 0 0-15,-3 2-63 0,5-2-33 0,-3 3-23 16,-2 0-43-16,2 1-47 0,5 0 22 0,0 0-288 16,-10 0 37-16,10 0 3 0,-8 0 31 15,8 0 53-15,0 0 37 0,-7 8 13 16,9-7 13-16,3-1 2 0</inkml:trace>
  <inkml:trace contextRef="#ctx0" brushRef="#br0" timeOffset="251050.764">23425 12028 529 0,'-13'0'303'0,"13"-13"-33"16,0 13-31-16,0 0-15 0,0 0-17 15,0 0-27-15,0-14-1 0,-16 0-6 0,16 12-44 16,-2 0 2-16,2 2-32 0,0-3-7 0,2 3 2 16,-1-2 0-16,-1 4-18 0,0 1-3 15,0-2 3-15,0 2-17 0,0 3 14 0,0 0 10 16,0 2-14-16,0 0 8 0,0 1-5 16,0 6 11-16,0 1-23 0,0 3 3 0,0 1-7 15,10 19-6-15,-10-19 17 0,2-1 4 0,-1 0-25 16,1 0 0-16,-2-1-1 0,3 1-6 0,0-1-3 15,-2 0 2-15,0-1-11 0,2-1 32 16,-2 0-13-16,-1-8-7 0,0 2-9 0,0 0-8 16,0-1 2-16,0-1 2 0,0-2 2 15,0 1-17-15,0-7 25 0,0 7-14 0,0-7-3 16,0 9-4-16,0-9 6 0,0 8-13 0,0-8-2 16,0 5-14-16,0-5 1 0,0 0-61 15,0 6-9-15,0-6-32 0,0 7-6 0,0-7-31 16,0 0-41-16,0 0 18 0,-12 11-149 15,7-10-151-15,1-1 34 0,1 2 30 0,-3-2 29 16,0 0 23-16,0 0 14 0,-1 1 3 0,3-1 17 16</inkml:trace>
  <inkml:trace contextRef="#ctx0" brushRef="#br0" timeOffset="251439.9724">23102 12582 560 0,'-4'1'295'0,"0"-1"-26"0,0 3-17 0,0-2 5 16,-1 1-20-16,3-2-39 0,-1 0-25 0,1 1 4 15,0-1-36-15,0 1-23 0,1 1-7 16,-2-2-3-16,2 3-15 0,2-2 8 0,0-1-34 16,3 2 40-16,0-1-28 0,2 1-14 0,13 0 2 15,-9-2 9-15,7 0-18 0,6 0 7 16,0 0-13-16,4 0-13 0,4 0 23 0,29-11-34 15,-29 11 33-15,2-4-31 0,-2-1-12 16,-1 3 6-16,0-1 19 0,0 1-41 0,-1-3 8 16,-3 4 10-16,2-5 10 0,-2 5-28 0,-1-2 9 15,-1-2 7-15,-1 2-24 0,0 2 20 16,-2 1 13-16,-1-5-7 0,-1 4-1 0,-4-2-3 16,6-1-11-16,-10 4-17 0,0 0 24 0,-2 0 2 15,1-3 9-15,-3 1-28 0,-1 1 0 16,0 0-14-16,-3 1-32 0,3-1-18 0,-5 1-8 15,1-2-31-15,1 2-39 0,-3 0-3 0,0 0 13 16,-3 4-205-16,0 0-91 0,-1-2-2 0,-7 6 38 16,-4 2 60-16,1-2-16 0,-2 4 20 15,-1 0 9-15</inkml:trace>
  <inkml:trace contextRef="#ctx0" brushRef="#br0" timeOffset="251950.8091">23527 12746 412 0,'0'-2'331'0,"0"1"-51"15,-1-2-9-15,2 3-22 0,-1-1-31 0,2 1-19 16,0 0-15-16,1-2-17 0,0 2-16 16,0 2-18-16,1-2-36 0,1 1-1 0,2 2 5 15,5 4 2-15,-1 0-18 0,-8 0-27 16,4 0 11-16,-3-2-13 0,1 10 1 0,-3 2-1 15,-2-7-23-15,0 5 27 0,0 3-34 16,-15 20 35-16,9-13-33 0,-7-3-20 0,0 0 19 16,-1 1 11-16,2-2 0 0,0-2 8 0,-4 0-8 15,2-1 24-15,0-4-58 0,1 3 31 0,1-4-11 16,3-1 23-16,4-4-28 0,2 0-30 16,-1-4 16-16,2 1-8 0,-1-1 28 0,3 0-19 15,0-4 21-15,0 0 9 0,12 6-15 0,-6-6-19 16,2 0 16-16,13-3-18 0,-10 3 27 15,26-10-15-15,-15 6 22 0,-1-1-4 0,1-1-2 16,0-3-3-16,2 1-3 0,1 1-5 0,-3 0-1 16,-3 2 35-16,2-1 16 0,-2 0-14 15,-4 0 0-15,1 0-6 0,-3 2 8 16,-4 1-10-16,-1 1-7 0,-4-2-3 0,1 3-2 16,-2-2 3-16,2 2-16 0,-2 0 1 0,2-1 20 15,0 1-3-15,-4-1-11 0,2 1-22 16,-2 1-21-16,0-1-28 0,0-1 4 0,2 1-64 15,-3 1-50-15,0 0-45 0,0 0-40 0,0 0 22 16,0 0-243-16,0 0-27 0,0-7 36 0,0 7 30 16,0-8 26-16,-10-5 34 0,10 3 41 15,0-5 29-15,14-21 34 0</inkml:trace>
  <inkml:trace contextRef="#ctx0" brushRef="#br0" timeOffset="253432.9513">24167 12078 553 0,'0'-14'295'16,"0"14"-34"-16,0 0-36 0,0 0-29 15,0 0-11-15,0 0-32 0,0 0-19 0,0-14-7 16,0 14-21-16,0 0 3 0,0 0-26 0,0 0-3 16,0 0 14-16,0 0-10 0,0 0-16 15,-28 9-10-15,28-2-2 0,1 1-3 0,-1-2-11 16,0 3 25-16,0 2-2 0,0 4-10 16,0-2-23-16,0 3 24 0,0-2-31 0,9 15 34 15,-5-16-12-15,-3-1-9 0,2-2-7 0,3 3 7 16,-5-3-24-16,2-1 24 0,2 3 6 15,1-4-15-15,-4-1-16 0,3-3 23 0,-1 0-37 16,2-2 21-16,-2 1 0 0,-1-3 36 0,1 3-37 16,-1-3 14-16,2 0 6 0,-5 0-11 15,0 0 0-15,0 0 12 0,7 0-5 0,12-18 1 16,-14 11-3-16,-1-1 41 0,1 2 4 16,-2 0-11-16,-1 1-1 0,0-1-1 0,0 4 11 15,-2-4 13-15,1 1-20 0,0 1 12 0,0 0-11 16,1 0-20-16,-2 3-5 0,1 0 9 15,-1-1-14-15,0-1-19 0,0 2-5 0,0 1 15 16,0 0-20-16,0 6 11 0,0-4 4 0,0 4-6 16,0-3-14-16,0 4 11 0,1-2-6 15,1-1 4-15,3 12-22 0,1-4 3 0,2-2 13 16,-2 1-13-16,3-2-2 0,-2-4-5 16,3 0 2-16,-4-2 6 0,11 1-4 0,-3-1 4 15,-5-1 8-15,-3-2-17 0,3 0 10 16,-9 0 2-16,0 0-2 0,9 0 18 0,-1 0-1 15,8-18-1-15,-9 11-5 0,2-6-5 16,-5 4 11-16,2 0 12 0,-5 0 13 0,2 0-9 16,-3 1 0-16,0 0 6 0,0-1-5 0,1 2-20 15,-1 7 9-15,0-12-5 0,0 0 6 0,0 3-1 16,-11-11-13-16,8 11-6 0,0 3-13 0,0 0-28 16,1 2-15-16,1 1-20 0,0 0 7 15,-1 0-73-15,1-1-43 0,0 2-14 0,-2 1-32 16,2 1-25-16,0 1 25 0,1 1-172 0,0 1 34 15,2 1-108-15,-2-2 32 0,3 2 48 16,1 0 35-16,-2 1 42 0,7 7-4 0,3-2 10 16,-1 0 0-16</inkml:trace>
  <inkml:trace contextRef="#ctx0" brushRef="#br0" timeOffset="253869.1407">24590 12245 239 0,'1'-4'410'0,"2"3"-57"0,-2 0-5 16,-1-3-50-16,0 3-39 0,-1 0-11 0,1 0-42 16,-3 1-40-16,1 0-3 0,0 1-16 15,0 1 8-15,-3 2-40 0,-4 7-20 0,0 3-10 16,0 0-10-16,0-1 25 0,0 4-39 0,9-4-4 16,-9 5-11-16,4-5 4 0,1 4 23 15,3-5-44-15,1-3-16 0,-2 0-4 0,2-2 12 16,0-7-34-16,0 0 14 0,0 6 2 0,0-6-11 15,0 6 8-15,13 3 1 0,-8-8-15 0,-1-1 31 16,1-1-15-16,2-1 44 0,-2 1-7 16,-1-1-16-16,1-4-3 0,6 0-4 0,1-5 19 15,0 1-5-15,-4 0-3 0,-3 2 36 16,-1 1 1-16,0 0 4 0,-4 0 8 0,3 3-9 16,-1-2-3-16,-1 3 5 0,1-2-12 0,-1 1-1 15,-1 4-19-15,0 0 8 0,0 0-33 16,0-9 18-16,0 9 3 0,0-7-3 15,0 7 9-15,0-8-33 0,0 8 10 0,0-7-10 16,0 7-2-16,0-7-29 0,-14 0 3 0,13 5-34 16,-2 0-16-16,2 0-4 0,0-1-21 0,-2 1-16 15,0 2-30-15,2-3-26 0,-3 0-26 0,3 2-26 16,0 0 19-16,-4 1-254 0,3-4 35 0,0 2-36 16,1 0 41-16,-1-2 26 0,1 1 21 15,1 3-3-15,0 0 33 0</inkml:trace>
  <inkml:trace contextRef="#ctx0" brushRef="#br0" timeOffset="254633.0152">24596 12269 513 0,'-1'-1'325'0,"1"-2"-41"0,0 3-16 16,0-1-44-16,0 1-18 0,0 0-34 0,0-2-23 16,1 2 5-16,-1 0-33 0,1 2 7 0,-1-1-17 15,2 0-15-15,-1 3-2 0,0 0-13 16,-1 3 6-16,2-1-36 0,-2 1 12 0,0 2 11 15,0 3-30-15,0 4-9 0,0-3 12 16,0 3 2-16,0-1-16 0,0-1-15 0,0-1 22 16,0-1-15-16,0-4-23 0,0 1 10 0,0-1 14 15,0-8-24-15,0 7 19 0,0-1 17 16,0-6-40-16,0 6-2 0,0-6 19 0,0 7 18 16,0-7 0-16,0 0 4 0,0 0-19 15,-8 9 46-15,8-11-27 0,0-1-7 0,0-1 29 16,0 0-28-16,1-3-6 0,2-10-2 0,-3 8-14 15,6-19 24-15,-3 10-5 0,-3 5 19 16,0 2-4-16,0 3-5 0,0-1 21 0,0 1 0 16,0 2-42-16,0 6 26 0,0-8-1 0,0 8-19 15,0-5-18-15,0 5 20 0,0 0-12 0,0 0 13 16,0-8 2-16,1 12-16 0,0 0 15 16,-1 1-27-16,4 10 0 0,0 0 16 0,2 0-1 15,-3-2-20-15,1 4 32 0,1-1-18 0,-3 1 9 16,1-3-14-16,-2 2 4 0,3-1 8 15,-2-1 0-15,-1-4-4 0,0-2-10 16,0 2 3-16,2-5-4 0,-3 1-5 0,2 1-1 16,-2-3-14-16,2-1 1 0,-1 2-26 15,-1-2 4-15,1-1-31 0,-1 2-24 0,1 0-35 16,-1-4-39-16,0 0-38 0,-1 0 18 0,0-1-176 16,1-3-80-16,0-1 33 0,-1-2 21 0,-1 0 26 15,2-12-12-15,0 7 25 0,0-4 18 16,0-5 61-16</inkml:trace>
  <inkml:trace contextRef="#ctx0" brushRef="#br0" timeOffset="255015.4783">24607 11890 339 0,'1'-10'392'16,"-1"2"-38"-16,0 1-61 0,2 1-13 0,1 0-28 15,1 0-35-15,-2 2 4 0,10-5-17 16,-6 0-39-16,1 5-20 0,0 1-23 0,1 1-12 16,-2 2-12-16,-6 0-27 0,0 0-11 0,7 0 1 15,14 12-2-15,-13-3-12 0,-3-1 19 16,-1 9-38-16,-1-7 20 0,0 1-12 0,-3 0-1 16,0-11 0-16,0 9-5 0,0 6 31 0,0 1-32 15,-12 14-7-15,8-16 15 0,0-3 3 16,3-3-36-16,-1 2 3 0,0-2 6 0,2-2 16 15,-1 1-21-15,1-7-4 0,0 0-5 16,0 6-4-16,0 0 13 0,0-6 12 0,11 24 13 16,-3-18-9-16,2-2-20 0,-2-3 6 0,1 2-11 15,0-1 9-15,1 0-19 0,-4-2 44 0,13 1-54 16,-10-1-12-16,3 0-35 0,2 0-29 16,-4 0-67-16,-1 0-42 0,1 0 19 0,-2 0-266 15,-2 0 4-15,-6 0 47 0,8 0 22 16,-8 0 23-16,9 0 25 0,-9 0 21 0,14 12 7 15</inkml:trace>
  <inkml:trace contextRef="#ctx0" brushRef="#br0" timeOffset="255190.3669">24947 12159 359 0,'3'0'299'0,"1"-1"-36"15,2 1-35-15,-2-1-23 0,3 0-17 0,-2-2-5 16,1 0-30-16,1 2-25 0,9-4-9 0,-4 2-40 15,-3 1-28-15,-2 0-25 0,-3-2-33 16,2 3-16-16,-3 1-12 0,3-1 2 0,-5-2-121 16,2 0-87-16,-3 3-69 0,0-1 24 15,-1-2 18-15,-1 1 12 0</inkml:trace>
  <inkml:trace contextRef="#ctx0" brushRef="#br0" timeOffset="255414.8979">25012 12087 687 0,'-4'0'261'0,"-1"-4"-24"0,2 1-27 16,1 1-4-16,-2-2-16 0,0 2-12 0,2 2-8 15,-1-1 10-15,2 2-20 0,-1 1-25 16,1 2 26-16,1 0-15 0,-1 1-16 0,1-1-13 16,0 4 4-16,1 0-9 0,-1 1-10 15,0 6-11-15,0 0 5 0,0 3-11 0,15 17-16 16,-12-15-7-16,0 0 8 0,-2-1-16 0,1 1-5 16,1-1-49-16,-3-1-23 0,0-2-25 15,0-4-33-15,0-1-24 0,0-11-58 0,0 10 17 16,0-3-160-16,0 0-145 0,0-2 18 15,0-5 29-15,0 8 27 0,0-8-8 0,0 8 17 16,0-8 57-16</inkml:trace>
  <inkml:trace contextRef="#ctx0" brushRef="#br0" timeOffset="255999.8384">25202 12084 403 0,'3'-2'401'0,"1"-2"-78"0,-3 3-47 0,0-1-9 16,0 1-23-16,2 2-41 0,-2 2 1 15,2-1-38-15,-3 2-12 0,2 1-2 0,5 9-34 16,-2-1 21-16,-1 3-43 0,2-2-9 0,-1 2 21 16,0 0-21-16,2-3-25 0,3 3 14 15,-6-8-25-15,2 5-44 0,-2-4-1 0,3-2-7 16,-2-2 15-16,1 2 4 0,-1-5-15 15,2 0 11-15,-4 0-8 0,1-2-22 0,1 2 20 16,-5-2-10-16,0 0 22 0,8 0-1 16,2-11 1-16,1-1 17 0,-3 2 29 0,1-2-39 15,-1 0 30-15,-4 0-3 0,-2 4 37 0,1-1-11 16,-3 3 28-16,1 0-17 0,2 0 12 0,-2 2 6 16,-1 4-16-16,0 0-35 0,0-7 8 15,0 7-6-15,0 0 1 0,0 0-8 0,-4-9-18 16,3 10-3-16,-2 2 9 0,1 0-1 15,1 3-13-15,-1-1 1 0,1 1-9 0,-2 2-11 16,0 5-26-16,3-1 0 0,0-12-2 16,0 9 2-16,0-1-25 0,0 0 11 0,20 10 4 0,-11-11 3 15,-3-4-4-15,2 1 5 0,1 0 1 16,-3-4 3-16,-6 0 4 0,8 0 0 0,-3 0 10 16,8 0 14-16,10-15 11 0,-9 5 8 15,-4 1 11-15,-1-8 9 0,4 4-14 0,-4 1 8 16,-3-4 14-16,2 0 5 0,-3 6 6 0,-1 2-11 15,-1 0 0-15,-1-1-9 0,-2 2-1 16,0-1 3-16,0 4-18 0,0 4 11 0,0 0-12 0,0-9-24 16,0 4-13-16,0 5-38 0,-10-16 5 15,6 12-88-15,3 1-37 0,-3 2-46 16,-1 0-31-16,2 1-25 0,-1-2 24 0,2 2 21 16,-1-2-287-16,2 4 14 0,1 0 33 0,0-1 75 15,0 3 26-15,3-2 61 0,-1 2 21 16,2-1-26-16</inkml:trace>
  <inkml:trace contextRef="#ctx0" brushRef="#br0" timeOffset="256331.9837">25737 12121 912 0,'6'1'294'16,"1"-2"-3"-16,-1 1-19 0,1 0-18 0,10 7-43 15,-17-7-25-15,19 6 12 0,-12-1-59 16,-3 0-7-16,-1 0 33 0,0 2-45 0,-2-1-13 15,1 1-20-15,-2-1-5 0,0 6-14 16,0 1-18-16,-12 20 9 0,8-17 13 0,-2 1-10 16,0 0-27-16,2-3 2 0,-3 1-11 15,2-2-3-15,2-4 31 0,2 3-49 0,1-5 30 16,-1-2 7-16,1 1 0 0,0-6-30 0,0 0-1 16,0 0 31-16,0 8-6 0,11 2-24 15,-4-10-2-15,-1 1 12 0,1-2-14 0,0 1 1 16,2 0-1-16,5 0-16 0,18-11 6 15,-16 4-18-15,0-4-18 0,0 2-33 0,0-2-24 16,-6 0-58-16,2-2-22 0,-1 0 16 0,-2-4-229 16,-2 2-73-16,-4-4 31 0,3 2 29 15,-2 1 44-15,-1-2 6 0,-3 8 15 0,0-2 7 16</inkml:trace>
  <inkml:trace contextRef="#ctx0" brushRef="#br0" timeOffset="256697.8196">25816 11746 299 0,'0'-7'392'16,"-1"-1"-60"-16,1 2-30 0,1 1-28 0,-1 1 13 16,0 0-33-16,3-2-34 0,-1 3-29 0,3 0-16 15,-2 1-25-15,1 0-3 0,-1 0-37 16,1 2-9-16,1 1 12 0,1 1-26 15,0 1-31-15,2 9-18 0,3-2 14 0,-8 1-22 16,-1-1 29-16,3 6-21 0,-5-4-15 0,0 0 21 16,0-12 13-16,0 13-35 0,0 0-4 15,0 1 11-15,0 0-2 0,0-3-22 0,-10 10 5 16,10-14-18-16,-1 1 13 0,1-8 1 0,0 0 44 16,0 7-44-16,0 1 31 0,0-8-32 15,0 7 6-15,12 5 6 0,-8-9-14 0,12 4 14 16,-6-2-15-16,-2-3 7 0,1 0 9 0,7 2-57 15,-4-2-16-15,-12-2-4 0,9 0-52 0,1 0-9 16,-4 0-49-16,2 0 16 0,-8 0-190 16,8 0-100-16,-1 0 33 0,-7 0-7 0,8 0 24 15,-3 0 59-15,-5 0 6 0,9 0-6 16</inkml:trace>
  <inkml:trace contextRef="#ctx0" brushRef="#br0" timeOffset="256864.2899">26205 12075 229 0,'6'3'349'16,"-1"-4"-34"-16,2 1-5 0,0-2-70 16,2 1 8-16,10-1-60 0,-10 2-4 0,18-8-13 15,-10 4-23-15,1 1-42 0,-4-5-48 0,1 0-50 16,-5 6-54-16,-3 0 6 0,0-2-120 16,-3-1-94-16,-3 1-108 0,1 0-3 0,-1 0 26 15,-1 4 15-15,0 0-1 0</inkml:trace>
  <inkml:trace contextRef="#ctx0" brushRef="#br0" timeOffset="257080.8379">26312 11950 222 0,'0'0'329'0,"-2"1"-15"0,0 1-54 0,2 0-2 16,0 2-34-16,-2-1-8 0,2 1-23 0,-2 2 0 16,4-2 1-16,-2 3-23 0,0 1-35 15,0 4-29-15,0-1 10 0,0 0 1 0,0 5-32 16,11 17 11-16,-11-18-5 0,1 3-24 15,-1-13-23-15,0 7-33 0,0-1-34 0,0 0-46 16,0 1-26-16,0-4-55 0,-11 9 13 16,7-11-213-16,4 0 26 0,0-2 25 0,0 0 21 15,0-4 22-15,0 0-54 0,0 0-11 0,0 6 9 16</inkml:trace>
  <inkml:trace contextRef="#ctx0" brushRef="#br0" timeOffset="257286.8893">26607 12212 838 0,'4'-3'334'0,"3"2"-47"16,-2 0 2-16,2 0-33 0,-2-2-50 0,-1 3-23 16,1-3 0-16,1 2-52 0,0-1-32 0,-1 2-44 15,0-2-38-15,0 1-34 0,-2-2-35 16,3 3-44-16,2-1 10 0,-2 0-129 0,1-1-119 15,10 2-43-15,-4-2 27 0,6 0 21 0,-7 2 22 16,10-1-4-16</inkml:trace>
  <inkml:trace contextRef="#ctx0" brushRef="#br0" timeOffset="257466.2267">26979 12195 217 0,'6'0'312'0,"-3"0"-22"0,-1-1-24 16,4 1-25-16,-2-1-19 0,-2 1-4 0,4 1-44 15,-3-1-9-15,3-3-11 0,4 3 2 0,-7 0-33 16,-3 0-21-16,0 0-55 0,8 0-25 0,0 0-49 16,5 0-41-16,1 0 7 0,-3 0-172 15,11-8-142-15,-13 7 0 0,0-3 26 16,4-2-27-16,-3 6 8 0</inkml:trace>
  <inkml:trace contextRef="#ctx0" brushRef="#br0" timeOffset="257616.168">27278 12169 307 0,'6'-1'274'0,"-5"-1"-30"15,3 1-83-15,-2 0-5 0,1-1-44 0,0-1-57 16,-2 3-6-16,0-2-222 0,0 1-138 0,2-2 10 16</inkml:trace>
  <inkml:trace contextRef="#ctx0" brushRef="#br0" timeOffset="258285.0657">27606 12003 527 0,'1'-3'369'0,"1"0"-17"16,1 2-27-16,-2-2-53 0,1 1-74 0,-1 1-9 16,0 2-16-16,1-1-19 0,-1 3-18 0,0-1-12 15,-1 2 4-15,3 1-23 0,-2-1 10 16,3 11-43-16,-2-4 25 0,-2 0-39 0,0 0-4 16,3-2 3-16,-2-1-3 0,1 0-10 0,-1-1-14 15,4 7 38-15,-1-3-56 0,0-3 46 0,-2 1-22 16,2-6-38-16,1 3 11 0,-1-2 10 15,0-2-10-15,-1 1 15 0,4-2-14 0,-3-1 31 16,-4 0-38-16,0 0 22 0,8 0 17 0,-8 0-5 16,17-10 36-16,-6 1-4 0,-1-3-3 15,-1 0 8-15,0-1 10 0,-1 2 6 16,-5 0 5-16,0 3-1 0,1 2 3 0,-3-2-3 16,0 3-7-16,0 1 0 0,1 0-18 15,-2 2-26-15,1 0-1 0,-1 1 11 0,1-1-26 16,1 2-8-16,-2 0 4 0,0 4 5 15,1 1-1-15,0-1-5 0,-1 2-8 0,0 0-8 16,3 1-6-16,1 9-6 0,-1-4-21 0,0 3-22 16,3 0 17-16,1-2-11 0,2-2-11 15,0 1 30-15,1-3-14 0,0 0-5 0,2-1 16 16,2-3-26-16,-4-2 19 0,1 1 14 0,0-4-14 16,-4 1 29-16,-7-1-25 0,8 0 57 15,6 0-5-15,14-14 19 0,-16 3 9 0,0 1-14 16,-4-3 13-16,4-1-18 0,-3-3 18 0,-2 1 12 15,0 3-15-15,-2-4-3 0,-1 0 6 16,0-1 4-16,-3-1-1 0,-1 12-19 0,0-1 10 16,0-2 6-16,0-3-14 0,0 0-14 0,-13-12-5 15,12 16 14-15,-2 0-7 0,0 3-23 0,2 0-11 16,-1 1-2-16,0 0-37 0,2 1-26 16,-3 1-28-16,3 0 9 0,-3 0-123 15,2 3-18-15,-2 0-16 0,1 0-41 0,2 0 30 16,-3 2-199-16,2 2 36 0,-2-3 32 15,3 1-34-15,-1 1 30 0,1-1-14 0,1 3 26 16,1-2 20-16,-1 2 6 0</inkml:trace>
  <inkml:trace contextRef="#ctx0" brushRef="#br0" timeOffset="258830.9252">28259 11983 529 0,'5'-5'434'0,"-1"5"-55"15,-3-3-41-15,2 3-34 0,1-4-38 16,-3 3-12-16,2-1-29 0,-2 0-26 0,0 1-36 16,-2 2-19-16,1 1-15 0,-1-2-3 0,-2 2-14 15,2 3-49-15,-3-2 4 0,1 2-16 0,1-1-1 16,-1 3-27-16,-3 6-27 0,1-4 19 16,1 0 1-16,4-9-37 0,0 9 2 0,0-2 3 15,0-1-25-15,0-6 5 0,0 8-11 16,0-8 25-16,0 7 9 0,0-7-3 0,0 0 16 15,0 6-9-15,0-6-18 0,5 6 23 0,-1-6 1 16,-2-2-7-16,1 1 25 0,-1-2 10 16,0 0 4-16,0 0-7 0,0-1 45 0,-2 1-8 15,2-2 2-15,-2 1-8 0,3-1 36 16,-4 1 8-16,2 1-3 0,-1 1-26 0,1-2 22 16,-1 4-36-16,0 0 18 0,0 0-38 0,0 0 24 15,9-8-20-15,-5 9 13 0,1 0-2 16,-1 2-13-16,7 5-5 0,1 0-15 0,-3 1-1 15,2 5 26-15,-2-3-20 0,0 3-4 0,-1-3-26 16,-2 4 20-16,-3-2 6 0,-1-2-18 16,2 7 7-16,-3-6 10 0,-1-12-10 0,0 9 15 15,0 4-14-15,-12 15 21 0,5-19-8 16,-2 4-5-16,-2-2 7 0,1 1-34 0,-1-4 20 16,-3 1 1-16,3-3 13 0,-3 0-13 0,2-2-3 15,2-2-17-15,0 2-22 0,2-4 4 16,2 0-7-16,6 0 3 0,0 0-82 0,-11 0-31 15,4 0-37-15,-11-14-29 0,11 7 21 16,-1-6-199-16,0 0-97 0,5-3 29 0,2 3 31 16,1-6 36-16,0 10 8 0,0-6 66 15,10-16 0-15,-3 11 6 0,3-3-4 0</inkml:trace>
  <inkml:trace contextRef="#ctx0" brushRef="#br0" timeOffset="259213.5545">28511 11758 582 0,'14'-10'375'0,"-1"2"-33"0,-2-2-31 0,0 5-6 15,-4 2-39-15,1 1-7 0,-3 1-31 0,0 0-27 16,-5 1-7-16,0 0-30 0,0 0-3 16,9 0-2-16,4 13-20 0,-5-1 0 0,-7-4-33 15,0 3-24-15,-1-3 21 0,0-8-11 16,0 8-7-16,0 1-25 0,0-2-20 0,0 5 26 15,0 0-17-15,0 0 0 0,0-1-13 0,0-2 12 16,0-1-1-16,0-1-24 0,0-1 7 0,7 14 9 16,4-15 2-16,1 5-7 0,1-4-9 15,3-2 15-15,-3-1-3 0,-2-2 7 0,1-1 13 16,-3 0-13-16,2 0 4 0,1 0 8 16,3 0-4-16,0 0-5 0,5 0-10 0,-4 0 6 15,12-11-2-15,-15 10-15 0,-5-2 8 0,-2 1-16 16,-6 2 12-16,0 0-9 0,9 0-24 15,-9 0-8-15,5 0-41 0,3-9 7 0,-6 6-121 16,-4-1-31-16,-2 1-86 0,-11-9 27 0,-5 2-291 16,-5 1 29-16,-3-1 36 0,-2 1 36 15,-7 0 31-15,-6-1-13 0,-7 0 25 0,-6 0 76 16,-8 0 30-16,-8 1 3 0</inkml:trace>
  <inkml:trace contextRef="#ctx0" brushRef="#br0" timeOffset="260029.3893">24257 11822 320 0,'-1'-6'268'0,"1"-1"-42"0,-1 1 8 0,1 1-24 16,-1 1 0-16,-2-1 2 0,3 0-34 0,-1 2-6 15,0-2 7-15,1 2-6 0,0 3-22 16,0 0-35-16,0 0-23 0,-3-11 30 0,2 11-49 16,-1-2 1-16,1 2-6 0,-1 2-10 0,-1 2 3 15,2 2-2-15,-4-2-11 0,1 13 29 0,-6-1-21 16,1 0-10-16,2 0 18 0,2 1-6 16,-2-3-6-16,3 5-6 0,-1 4 5 0,-2 0-5 15,1-1-5-15,3 6-3 0,-4-1 1 16,3 2-4-16,-1 2 49 0,3 0-23 0,1 1 0 15,0-1 22-15,-2 0-19 0,3 3-15 16,-1 1-27-16,1-20 13 0,0 9 9 0,0 2 0 16,11 30-7-16,-5-24 17 0,0-6-27 15,0 1-10-15,3-4-20 0,0 2-2 0,3-3 2 16,-1-1-54-16,3 1-53 0,2-2-28 0,-1-5-38 16,0 2-65-16,3-4 23 0,4-3 19 15,-4-3 18-15,0 2 16 0,0-6 15 0,3 2-295 16,2-2 33-16,-3-3 12 0,-8 0 79 15,5 0-6-15,30-11 27 0,-20 2 10 0</inkml:trace>
  <inkml:trace contextRef="#ctx0" brushRef="#br0" timeOffset="260812.7886">28957 11630 981 0,'-1'-5'316'0,"0"2"7"15,-1 0-52-15,1 2-28 0,1-2-35 0,1 3-3 16,2 0-41-16,1 3 7 0,-4-3-26 16,22 13 6-16,-3 0-31 0,0 1-7 0,1 0-22 15,2 1-10-15,-4 3 21 0,2-1-9 16,2 5-11-16,-3 0-8 0,3-1-7 0,-2 1-7 15,-2 3-5-15,0 0-6 0,-4 3 9 16,2 1-5-16,-9 0-5 0,1 1-22 0,-3 2 11 16,-5-17-12-16,0 9 5 0,0 2-17 15,-15 30 0-15,7-27 3 0,-3-4 8 0,-1-1-10 16,-1-2 9-16,2-3-2 0,-3 3-3 16,0-2 5-16,2-5 9 0,1-3-40 0,1-1-2 15,0-5-2-15,4 0 3 0,-3-5-19 16,4 0-57-16,0 2 6 0,5-3-48 15,0 0-22-15,0 0-35 0,-13-12-35 0,12 4 20 16,-2 2-207-16,8-12-47 0,-5 11 32 0,12-18 29 16,0 4 27-16,0 1 32 0,4 0 17 15,1 0 11-15</inkml:trace>
  <inkml:trace contextRef="#ctx0" brushRef="#br0" timeOffset="261429.3047">29764 11884 696 0,'5'-1'315'0,"-2"-1"-6"0,-1 1-32 15,3-1-40-15,-1-1-7 0,-1 1-41 16,1 0-6-16,3-1-35 0,7-1 34 15,5 0-51-15,-2-1 16 0,2 0-43 0,3 3-12 16,0-3-10-16,1 3-7 0,-12 2-9 0,7 0 35 16,0 0-10-16,24-10 7 0,-20 5-1 0,-3 2-22 15,0 0-11-15,-1-2 10 0,1 0-14 16,-7 4-7-16,-1-2-6 0,-4 2-2 16,-1 1-51-16,-1-2-46 0,-1 2-21 0,0-3-27 15,0 1-18-15,-3 0-36 0,0 0-7 0,-1 2-8 16,0 0 16-16,0 0-30 0,0-7-73 0,0 7-23 15,-20-17 3-15,11 9 36 0,-2 1 67 16,3-1 88-16,-4 1 6 0,6 1 147 0,-2 0 11 16,2 1 11-16,-1 2 6 0,1-1 14 15,1 0 2-15,-1 0 22 0,2 4 25 0,0-3-40 16,-1 3-11-16,2-2 34 0,-1 0-37 0,2 1-24 16,0 1 18-16,2 0-9 0,0 0-7 15,0 0 27-15,-10 14-13 0,8-8 30 0,-1 0-43 16,2 16 18-16,-2-4 17 0,2-3-1 0,0 4-24 15,1-9 3-15,0 5 7 0,0 1-6 16,0 3-1-16,0 1-6 0,0 0-25 0,11 23 6 16,-8-28-30-16,-2 5-3 0,-1-1 0 15,2-4 8-15,-2-3-3 0,0-2 6 0,0 5-29 16,0 0 3-16,-13 17-8 0,9-16-3 0,0-4-32 16,1-3-4-16,-1-1 0 0,0 0-39 0,2 0 5 15,-2-3-39-15,4-2-16 0,-2 1-8 16,-1-1-36-16,2-1-23 0,-2-1-40 0,3 2 20 15,-1-3-209-15,1-3-66 0,1 2 35 0,1-1 30 16,0-4 29-16,7-7 17 0,4-1 62 16,2-1 25-16,2-1-32 0</inkml:trace>
  <inkml:trace contextRef="#ctx0" brushRef="#br0" timeOffset="261626.0989">31363 11945 677 0,'7'-1'214'16,"-5"0"-39"-16,1-1-17 0,-1 1-66 15,0 0-74-15,-2-1 0 0,1-1-329 0,-2 2 29 16,-2 1 3-16</inkml:trace>
  <inkml:trace contextRef="#ctx0" brushRef="#br0" timeOffset="262915.7767">25595 13668 428 0,'15'0'322'0,"-15"0"-35"0,0 0-28 0,0 0-5 15,0 0-38-15,13 0-2 0,-13-13-43 16,0 13-3-16,0 0-30 0,20-18-10 0,-17 18 11 16,-2-1-31-16,0 0-7 0,-1 0 16 15,2 1-23-15,-1 0-15 0,-1 1 8 0,0 1 3 16,-4 2-11-16,2 1-5 0,-8 7-18 0,-3 1 0 16,-3 3-6-16,-2 0 41 0,2 1-7 15,-3-1-11-15,-2 1-2 0,-4 4 10 0,0-2-19 16,1-1 15-16,0 4-37 0,-2-3 12 15,-1 0-19-15,1 3 0 0,-1-1 8 0,1 1 0 16,-1-1 6-16,0-1-20 0,2 2 17 16,-2-2-7-16,1 0-14 0,4-1 10 0,0 0-27 15,0-2-9-15,6-1 19 0,-4 1 0 0,5-1-10 16,5-2 6-16,-1-2 11 0,5-4-21 0,2 2-2 16,4-3 29-16,0-7-18 0,15 14 2 15,1-7 21-15,0-3-4 0,7-1-9 0,3 0-1 16,-12-3 11-16,6 0-8 0,6 0-1 15,1 0-8-15,2 0-7 0,-1 0 13 0,-1 0-7 16,0 0-13-16,-1 0 20 0,-1 0-6 0,-3 0-10 16,-2 0-1-16,-1 0 5 0,-3 0 1 15,-2 0-15-15,-2 0 3 0,-3 0 8 16,-2 0 4-16,-7 0-12 0,14 3 14 0,-10-2-25 16,-3 3 18-16,-1 0 15 0,0 0-10 0,-1 2 18 15,-7 13-15-15,-2-3-3 0,-4 2 4 0,-1 1 3 16,-1-1 11-16,1 2-19 0,-3 1 10 0,-2 0-1 15,0 2 6-15,-1 1-2 0,-3-1-12 16,-2 4 5-16,0-2 5 0,-1 1-13 0,3 1 14 16,0 0-1-16,1-2-15 0,-2 0-11 15,9-4 9-15,-2 1 9 0,5 0-1 0,3 1-15 16,1-3 20-16,5 0-12 0,4-12 20 0,0 4 6 16,13 15-5-16,0-16-10 0,2 0 6 15,4-5 5-15,4 1-8 0,2-5-9 0,1 1 3 16,5-1-1-16,-17-2 5 0,8 0-8 15,5 0 14-15,1 0-3 0,27-10-14 0,-26 6 11 16,0 2-13-16,0-2 19 0,-4-1-8 0,0-1-2 16,-2 2 6-16,-1 0-3 0,-2-1-9 15,-1-1 3-15,-1 4-2 0,-4 1-3 0,-5-2 0 16,-1 0-21-16,-3 2-10 0,2 1-14 0,-4-2-30 16,1 0-12-16,-2 2 8 0,0 0-106 0,-2 0-38 15,0 0-42-15,-8 2-33 0,4 0 30 16,-11 2-195-16,-3 2-27 0,1 2 39 0,-7 0 32 15,-1 1 8-15,-1 4 37 0,-1-1 20 16,-2 3 12-16,-3 4 47 0,0-3-24 0</inkml:trace>
  <inkml:trace contextRef="#ctx0" brushRef="#br0" timeOffset="263228.6837">24890 15298 386 0,'-5'4'345'0,"3"2"-50"0,-2-4-27 0,3-1-4 16,-1 1-7-16,1 1-21 0,1-3-12 0,-3 5-19 16,1-3-2-16,2 4-25 0,-4-2-19 0,3 1 19 15,0 3-24-15,-7 8 5 0,4 1-13 0,1-1-17 16,1 0 11-16,-2 3-12 0,0-3-8 16,-1-1-9-16,4 4-18 0,-2-1-8 15,-3 2-4-15,3-2 1 0,1 1-13 0,0-3-10 16,1-2-10-16,0-3-7 0,-2-1 11 0,2-3-33 15,0 3-1-15,-1-6-18 0,-1 3-23 0,3-7 2 16,0 0-55-16,0 6-23 0,0-6-22 16,0 8 7-16,0-8-40 0,0 0-30 0,-8 8-19 15,7-12-20-15,1 1 20 0,0-3-148 16,-4-12-68-16,4-1-16 0,-1-2 30 0,-1-1 12 16,2 4-11-16,0 8 16 0,0-2-2 0</inkml:trace>
  <inkml:trace contextRef="#ctx0" brushRef="#br0" timeOffset="263352.0377">24789 15468 237 0,'0'-9'310'15,"0"2"-53"-15,0 7-33 0,0-7-28 0,0 7-14 16,0-9-23-16,0 3-25 0,0-1 15 16,0 2-30-16,0-5-20 0,16-13-7 0,-6 11-22 15,3-3-19-15,-1 0-35 0,3 3-61 0,-3-3-14 16,5 4 3-16,-7-3-259 0,5 0-59 0,1 3 26 16,-6 0 14-16,4 2 6 0</inkml:trace>
  <inkml:trace contextRef="#ctx0" brushRef="#br0" timeOffset="263567.7735">25109 15248 486 0,'4'0'315'0,"1"0"-5"16,0 0-33-16,-2-2-29 0,3 1-30 0,-2-3 17 16,12 0-38-16,-1-4-38 0,1 2-21 15,-2-4 16-15,4 2-17 0,0-4-51 0,-1 2 1 16,1 0-52-16,-3 0-38 0,0 1-17 15,-1 0-47-15,-2 1-14 0,-2 4-41 0,-1 2 12 16,-4 1-58-16,-5 1 3 0,0 0-31 0,0 0-47 16,3 11-33-16,-6-5-36 0,-5 8-1 15,1 1 9-15,-5 5 6 0</inkml:trace>
  <inkml:trace contextRef="#ctx0" brushRef="#br0" timeOffset="263729.3962">25260 15302 395 0,'-10'14'151'0,"1"3"7"0,1-2-24 15,0-3 30-15,2 1-12 0,2-5-11 0,1 1 25 16,1-3-9-16,1 0 4 0,-2-2-1 0,3 0-18 15,0-1 4-15,0-3 3 0,0 0-41 16,0 0 17-16,0 0-32 0,12 12-27 0,-9-12-17 16,3 0-11-16,-3-2-27 0,3 2-30 15,0-3-42-15,-1 1-7 0,1 0 7 0,7-4-137 16,-3-2-67-16,2 1-65 0,-3 0 24 0,1-1-78 16,-1-2 37-16,-1-2-29 0</inkml:trace>
  <inkml:trace contextRef="#ctx0" brushRef="#br0" timeOffset="263931.2172">25390 15310 359 0,'4'-2'284'0,"-1"2"-36"0,-2-2-12 16,4 2-9-16,-2 0-17 0,0 0 19 16,3 2 4-16,-4 1-48 0,3-1 1 0,-1 1 0 15,0 4-34-15,1 7 7 0,-5-2-27 16,4 7 19-16,-3-4-40 0,-1-7-6 0,0 7-12 16,0 4-8-16,-14 22-7 0,10-19-13 15,-3 1 9-15,4-1-14 0,-2-3-42 0,0 2-26 16,-2-1-23-16,2-4-10 0,-2-4-42 15,1-2-80-15,6-3 16 0,-5-2-180 16,1-3-123-16,2-2 32 0,2 0 28 0,0 0 22 16,0 0 36-16,-17-21 38 0,16 7 12 0</inkml:trace>
  <inkml:trace contextRef="#ctx0" brushRef="#br0" timeOffset="264744.8085">25059 13164 638 0,'0'-6'297'0,"0"0"-55"0,1 1-16 16,2-1-34-16,-3 4-30 0,4-1-17 15,1 0-5-15,-1 3-19 0,1 1-25 0,9 8 11 16,0 0-7-16,0 4 1 0,-4 2-29 16,2 2 4-16,-2 0 26 0,0 0-31 0,-2 2 30 15,-2-1-36-15,2-2 9 0,-2 2-10 16,0-4-12-16,0 3-4 0,-2-5-10 0,-1-2 16 15,0-3-17-15,1-1 4 0,-3 1-16 16,2-4 2-16,-2 2-3 0,3-2-13 0,-4 0 27 16,2-1-5-16,2 2 15 0,-1-2-16 0,1 1 37 15,1-3-23-15,-1 1-1 0,1 0 11 16,-1 0-4-16,2-1-11 0,-1 2-6 0,-1-2 25 16,-2 0 2-16,-2 0-6 0,0 0-6 15,0 0-21-15,7 0 4 0,-7 0-5 0,8 0-19 16,-8 0 0-16,0 0 17 0,6 0-16 15,-6 0 14-15,0 0-1 0,0 0-3 0,7 0-10 16,-7 0-9-16,0 0 4 0,0 0 8 0,0 0-5 16,7 0 4-16,-7 0 2 0,0 0-2 0,0 0-66 15,0 0-10-15,0 0-66 0,0 0-32 16,0 0-53-16,0 0 19 0,0 0-232 0,12-2-48 16,-12-1 34-16,0-1-5 0,-2-1 25 15,2 3 114-15,0-3-18 0,2 1 15 0</inkml:trace>
  <inkml:trace contextRef="#ctx0" brushRef="#br0" timeOffset="265496.2005">26207 13827 796 0,'0'-2'313'0,"-2"-2"-32"0,0 3-18 0,2 0-31 16,-1-2 1-16,2 2-43 0,-3-2-43 0,2 1-17 16,0 0 1-16,0 3-1 0,0-1 6 0,0 0-19 15,0 0 4-15,0 0-3 0,19 24-7 16,-9-12-11-16,3 2 8 0,1-1 16 0,-1 2-19 16,3 1-11-16,-1 2 14 0,2-2-26 15,-4 4-4-15,6-5 17 0,-7 7-22 0,6-5-12 16,-2-1-9-16,2 1-19 0,-4-1 18 0,4 3-7 15,0 1 9-15,-4-4-6 0,0-1-12 16,-1 1-36-16,-1 0-27 0,-2-4 3 0,0 1-81 16,-6-4-3-16,4 3-18 0,-3-6-4 15,-1 1-26-15,-3-4-7 0,0 0 4 0,-1-2-17 16,0-1-25-16,0 0 18 0,0 0-81 0,0 0-36 16,1-10-13-16,-2 4-57 0,7-15 22 0,-6 10-10 15,9-22 20-15,-5 7-41 0</inkml:trace>
  <inkml:trace contextRef="#ctx0" brushRef="#br0" timeOffset="265763.3978">26611 13972 251 0,'3'-20'290'0,"1"2"-8"0,-4 9-34 16,5-11-7-16,-3 11 9 0,-1 0-29 16,-1 5 0-16,2-2-9 0,-2 3 11 0,1-1-28 15,0 2-21-15,-1-1-7 0,0 0-18 0,0 3-24 16,2-1-18-16,-1 2-13 0,-1 2 30 0,1 1 4 16,-1 2-19-16,-1 12-6 0,-2-1-19 15,3-8 19-15,-7 22-29 0,2-9 8 0,-2 3-12 16,1 2-9-16,-3-2 7 0,1 3 1 15,-3-1-1-15,-1 3-28 0,-3-2 8 0,-1 0-5 16,1 1-2-16,2 2-16 0,-1-1 11 0,0-1 1 16,0-1-12-16,3 0-27 0,-6-4 20 15,7 1-32-15,-4-5 2 0,2 4-82 0,3-4-13 16,2-2-20-16,-2-3-11 0,2-4-20 16,2 0-29-16,3-5-34 0,2-6 20 0,0 0-150 15,2 1-124-15,3-2 35 0,-1-4 29 16,13-7 25-16,-4-1 26 0,4-7 20 0,-2 3 9 15</inkml:trace>
  <inkml:trace contextRef="#ctx0" brushRef="#br0" timeOffset="265992.7777">26762 14232 788 0,'4'0'350'0,"-2"1"-42"0,2 0-8 15,-1 2-35-15,1 0-31 0,6 7-26 16,-8-1-26-16,2 0 15 0,1-3-14 0,-1 13-20 15,-4-5 1-15,4 3-23 0,-1 0-8 16,-2-3-41-16,-1 5 10 0,0-13-21 0,0 4-15 16,0 2-5-16,0-2-58 0,0-1-51 15,0-2-12-15,0 1-43 0,0-3-31 0,0-5-50 16,0 8 17-16,-12 4-180 0,10-8 27 0,-1-1 26 16,1-2-113-16,0-1 25 0,1 0 25 0,-3-1 19 15,4-3-16-15</inkml:trace>
  <inkml:trace contextRef="#ctx0" brushRef="#br0" timeOffset="266151.0408">26827 14129 304 0,'-1'-7'358'0,"0"3"-53"16,1-3-38-16,-2 3-46 0,1-1-1 16,0 2-52-16,1-2-41 0,0 1-29 0,-1 0-45 15,-1 0-76-15,2 4-37 0,0 0 5 0,0 0-219 16,0 0-87-16,0-8 25 0,0 8 13 15,0-6-3-15</inkml:trace>
  <inkml:trace contextRef="#ctx0" brushRef="#br0" timeOffset="266463.2552">27043 14089 428 0,'7'0'312'0,"0"0"-21"16,-2 1-34-16,2-1-24 0,12-1 15 0,-13 1-46 16,9 0-19-16,2 0-16 0,23-12-22 15,-20 9-17-15,1-2 32 0,3 1-10 0,-5-1-37 16,-1 2-14-16,-1-2-4 0,-2 2-22 16,-1-1 6-16,-5 4 12 0,-2-1 6 0,-1 0-41 15,-6 1 21-15,0 0-13 0,0 0 6 16,6 0-24-16,-6 0 1 0,0 0-9 15,0 0-36-15,7 0 4 0,-7 0-57 0,0 0-22 0,0 0-28 16,8-9-29-16,-8 8-50 0,-2-2 17 16,1 1-287-16,-2 1 33 0,3-4 29 15,0 2 9-15,0-2 24 0,4-1-30 0,5-7 4 16,1 0 99-16</inkml:trace>
  <inkml:trace contextRef="#ctx0" brushRef="#br0" timeOffset="266843.7912">27718 13719 431 0,'3'-3'396'0,"-2"-1"-12"0,1 2-35 0,-2 1-36 16,0-2-39-16,1 2-34 0,0-1-26 15,0 1-11-15,1 1-20 0,-1-2-19 0,-1 4-40 16,0-1-13-16,-1 4 8 0,1-1 9 0,-2 3-17 15,-1 11-3-15,-4 1-20 0,2 2-4 16,0 1 9-16,-1 3-40 0,-3 0 2 0,3-3-1 16,0 4-17-16,1 2 3 0,-1-1 6 15,2 1-11-15,-1 2-12 0,1 1 1 0,1 2 10 16,1-3 4-16,2 2 6 0,0-16-26 16,0 6-1-16,0 3-3 0,15 29 18 0,-8-25-28 15,0-2-2-15,5-3-19 0,-3-3 2 0,4-1-6 16,2-1-22-16,-1-3-10 0,-1-3-13 0,3-3-14 15,-1-3-8-15,1-2-29 0,-1-2-9 16,7-1-26-16,-12 0-6 0,-10-2-25 0,14 0-15 16,12-19 17-16,-16 9-191 0,1-4 29 0,1 0-93 15,-2-5 36-15,-1 2 30 0,1-5 19 16,2 0 27-16,-4-1-4 0</inkml:trace>
  <inkml:trace contextRef="#ctx0" brushRef="#br0" timeOffset="267415.0417">27982 13883 643 0,'-4'-9'382'16,"1"1"-35"-16,0 1-31 0,-1 1-40 15,1 2-36-15,2 0 3 0,-2 2-30 0,2 0-8 16,0 1-23-16,1 2-37 0,0-1-18 0,0 3 9 16,-2 3-30-16,1 2 13 0,1 9-18 0,0-7-14 15,0 4-21-15,0 3-2 0,0 1 13 16,0 0-30-16,12 17-1 0,-8-15 25 0,1-3-19 15,0-1-26-15,2-3 15 0,1 0-28 16,0 1 0-16,1-3-21 0,-2-3-13 0,-2-2 22 16,2-1-1-16,-2-1-12 0,1-2 10 0,1-2-5 15,-3 2-4-15,-4-2 1 0,0 0 3 0,7 0 4 16,15-16 19-16,-13 3-2 0,2 1 29 16,-2 1 29-16,-2 3-3 0,-3-1 16 0,1 3-1 15,0-1 12-15,-3 4-9 0,1-2-4 16,1 4-12-16,-4-4-19 0,1 3 3 0,0 1-15 15,1 0-7-15,-2 1 8 0,0 0 5 16,0 4-22-16,0 1-11 0,0 0 16 0,0-1-1 16,5 12-17-16,-1-2-1 0,2-1-11 15,3 1 2-15,1-3-33 0,1 0 10 0,0-1-11 16,2-1-18-16,2-2-2 0,-1-1 1 0,-1-1 16 16,1-2-8-16,0-1 19 0,0-2 0 0,-14 0-7 15,14 0 10-15,3 0 5 0,15-11-31 16,-18 4 52-16,0-2-3 0,-1 0-8 0,-2-2 23 15,-2-4 14-15,-1 3 9 0,-2-5-4 0,0 3 0 16,0-2 3-16,-4 4 19 0,-2 4-3 16,0-1 0-16,0-3-11 0,0 3 3 0,-12-8-13 15,6 3 8-15,3 3 3 0,-1 2-12 0,-2 2-6 16,4 1-19-16,-3 0-15 0,2 1-37 16,0 3-42-16,-1 0 10 0,1-2-67 0,2 3-8 15,-2-1-40-15,1 2-27 0,2 0-27 16,0 0 26-16,0 0-200 0,0 0 33 0,-11 10 31 15,10-8-66-15,1 4 32 0,1-3 25 16,-1 3-7-16,3-1 34 0,-2-1 35 0,3 1-13 16</inkml:trace>
  <inkml:trace contextRef="#ctx0" brushRef="#br0" timeOffset="267963.6126">28635 14014 439 0,'1'-3'349'16,"2"1"-20"-16,-2 0-60 0,0-2 3 16,-1 3-49-16,0-2-30 0,-2 3-6 0,2 0-38 15,-3 0-17-15,-1 1-7 0,2 1 9 0,-3-1-44 16,0 4-12-16,-4 3 14 0,0 3-47 0,-3-2-18 16,9 0 4-16,-3-2-31 0,2 0 0 15,2-2-39-15,-1 0 3 0,2 0-32 0,1-2 17 16,0 2-17-16,0-5 1 0,0 0-20 15,0 0 26-15,0 0 5 0,0 0 4 0,10 7 0 16,-7-7 23-16,1-3 28 0,-2 2 4 16,2 0 20-16,1-1 9 0,-1-3 35 0,0 2-13 15,-2-1 20-15,2 2 9 0,-1-2 32 0,1 1 6 16,-2 0 6-16,1-3-13 0,2 4 3 16,-1-1-14-16,-2 1-10 0,1 1-9 0,-3 0 5 15,5-1-10-15,-1 2-18 0,-4 0-10 0,0 0-10 16,5 0-4-16,15 12-4 0,-9-1-6 15,0-3-4-15,-1 4-2 0,-3-1-2 0,3 3-2 16,-5-1-2-16,0 4-2 0,0-2 2 0,4 2-13 16,-5-5 0-16,-3 5 20 0,2-3 1 15,-3-1-3-15,0-5-2 0,0 4 0 0,-14 18-3 16,6-14-17-16,-2-4-1 0,0-1 16 16,1 1-1-16,1-4-14 0,2-1 1 0,-6 3 4 15,-1-2 1-15,1-5 13 0,4 1 8 0,0-3-4 16,2 1-1-16,-2-1-3 0,3-1-37 15,5 0-18-15,0 0-31 0,0 0-2 0,-9 0-41 16,-2-10-33-16,2 1-34 0,8 0 18 0,-9-3-223 16,8 2 33-16,2-1-139 0,0 2 61 15,0-4 27-15,0-4 24 0,13-12 21 0,-7 8 43 16,4 3 9-16</inkml:trace>
  <inkml:trace contextRef="#ctx0" brushRef="#br0" timeOffset="268319.7842">28980 13852 397 0,'5'-15'424'0,"-2"6"-50"0,1 2-55 16,2-6 26-16,-2 5-40 0,0 2-46 0,1 1-30 15,4-7-38-15,0 10-22 0,-3-2-2 16,2 1-5-16,1 1-32 0,-2 1-14 0,-7 1-9 16,8 0-3-16,2 0-33 0,13 12 14 15,-10-4-10-15,0 1-8 0,-3 0-6 0,-2 3-7 16,1 1-25-16,-7 0 11 0,0-1-5 0,-2-1-2 16,0-3-8-16,0 6-2 0,-16 19-3 15,9-15-1-15,-4-2-3 0,3 1-14 0,-1-2-12 16,-3-3 2-16,1 0-32 0,0-1-41 15,1 1-19-15,0-5-11 0,1-5-38 0,4 1-17 16,-2-2-37-16,3-1 17 0,-2 0-231 0,6 0-11 16,0 0 9-16,0 0 37 0,0 0 14 15,-5-11 31-15,6 5 13 0,2 2 3 0</inkml:trace>
  <inkml:trace contextRef="#ctx0" brushRef="#br0" timeOffset="268774.9488">29232 13802 599 0,'0'-2'368'0,"3"-2"-45"0,-2 1 16 0,0 1-30 15,1-2-45-15,0 4-32 0,-2-1-26 16,-2 2-25-16,-1 2-29 0,0 0-17 0,0 0-15 16,-8 12-20-16,0 1 16 0,2-2-28 0,1-2-21 15,-2 5-2-15,0 3 7 16,2-2-7-16,-1 1-7 0,4-3-5 0,0 0-6 15,1-5-5-15,3 1-5 0,1-12-2 0,0 9-44 16,0 2 51-16,12 12-45 0,-3-13 9 0,-1-2-26 16,0-4 15-16,2-1-6 0,5 0 19 15,-1 1-15-15,-2-4 14 0,-12 0-11 0,10 0 1 16,2 0 0-16,2 0-8 0,1 0 36 16,-2 0-15-16,18-14 0 0,-21 11-2 0,0 2 1 15,-2-2 68-15,-2 2 4 0,1 0-5 0,-3 0 11 16,-1 0-16-16,1-3 17 0,1 3-25 15,-4 1 26-15,2 0-3 0,0-2-24 16,-1 1-7-16,-1 1 3 0,2-2-9 0,-2 2-4 16,1 0-8-16,-2 0-18 0,3-2-10 0,-3 2-2 15,1 0-28-15,1-1-13 0,-2 1 4 0,-2-1-76 16,2-1-35-16,-1 1-31 0,0 0-22 16,-4-2-47-16,5 2 23 0,-4-1-218 0,2-3 37 15,-2 4 29-15,1-4-37 0,2 1 30 0,-2-3 2 16,3 3 24-16,0-3 23 0,0 0 0 15,0-1 23-15</inkml:trace>
  <inkml:trace contextRef="#ctx0" brushRef="#br0" timeOffset="270329.5297">29576 13114 430 0,'0'-13'268'0,"0"13"-45"15,0 0 5-15,-18-30-38 0,15 25-1 0,2 1-17 16,1 0-33-16,-1-1 9 0,-3 0-35 16,3 3 10-16,-2-3-8 0,2 3-27 0,-3-1 8 15,0 0-36-15,1 3-3 0,-1 0-5 0,-2 1-16 16,-1 2 12-16,2-1 3 0,-7 7-18 15,2 1 8-15,-1 1-11 0,5-1 1 0,-4 2-10 16,3 2-13-16,1-1 9 0,3 2 4 16,0-4-19-16,3 0 13 0,0-2 3 0,0-9-17 15,0 7-5-15,0-1 9 0,14 11-18 16,-5-10 16-16,-4-2 0 0,-1-3-7 0,2 2 8 16,-2-4 4-16,3 0-22 0,-7 0 26 0,0 0-5 15,6 0 9-15,-6 0-1 0,6 0 27 16,6-12 12-16,-8 6-14 0,2-4-8 0,-1 2 12 15,-1-2 28-15,-1 3-8 0,-3 1 20 0,2 0-9 16,-2 6-5-16,0 0-2 0,0-7-6 16,0 7 36-16,0 0-37 0,0-7-1 0,0 7-7 15,0 0-5-15,0-7-4 0,0 7-41 0,0 0 20 16,0 0-30-16,9-8 2 0,-4 11 0 16,-4 2 0-16,7 8 36 0,1 3-2 0,5 0-50 15,-5 2 18-15,0-1 17 0,0 2-1 16,-1-1-1-16,5 1-10 0,-8-1 1 0,-4 2-1 15,6-4 20-15,-4-1-4 0,1 4-2 16,-1-4-14-16,-1 1-18 0,-2-16 31 0,0 10-10 16,0 1-4-16,0-4-9 0,0 0 23 0,0 0-1 15,0-7-1-15,-19 22-28 0,9-15 1 16,2-1 1-16,0-2 20 0,-1-1-8 0,3-2 15 16,0 2 0-16,-1-2-2 0,3 0-1 0,4-1 26 15,0 0-19-15,-8 0-12 0,8 0 0 16,-7 0-20-16,7 0 6 0,-9 0 14 0,9 0-57 15,0 0-31-15,-6 0-41 0,6 0-36 16,0 0-17-16,-10 2 16 0,12-3-173 0,-1 1-125 16,2 0 15-16,3 0 52 0,-2 1 27 15,1 3 24-15,0-3 39 0,11 7 14 0,-4 1 7 16</inkml:trace>
  <inkml:trace contextRef="#ctx0" brushRef="#br0" timeOffset="270564.1113">29798 13711 351 0,'4'0'333'0,"0"1"-41"16,1-1-26-16,-1 0-2 0,1 0-34 0,3 0-51 15,-2-1 9-15,2 0-51 0,1 1-24 16,2 0-2-16,1 0-24 0,16-8-13 15,-18 4-36-15,0 2-31 0,-3 0-28 0,-2 1-69 16,0-3 7-16,0-1-131 0,-2 1-131 0,-2 1 24 16,0-4 21-16,3 2-33 0,-3 0 8 15,-1 0 1-15</inkml:trace>
  <inkml:trace contextRef="#ctx0" brushRef="#br0" timeOffset="270800.6762">29922 13603 516 0,'-2'-1'322'16,"-2"-5"-45"-16,3 5-9 0,0 0 16 15,-1-2-43-15,1 3-34 0,0 2 27 0,-1-1-72 16,2-1 12-16,2 2-8 0,-2 2-2 0,0 1-18 16,-2 0-15-16,2 3-14 0,4 9-13 15,-4-8-11-15,0-1 20 0,0 6-30 0,0 0-8 16,8 18-10-16,-6-14-5 0,-2-8-6 0,0 2-7 16,0 1-4-16,0 0-3 0,0 0-5 15,0-2-46-15,0-1 2 0,0-1-10 0,0 4-47 16,-14 11-28-16,13-16-37 0,-1 0-56 0,-2-2-25 15,1-1 20-15,3-1-250 0,-2-2 31 16,0 2 30-16,2-2 9 0,0 0 25 0,-1 1 21 16,1-3 9-16,0 0 16 0</inkml:trace>
  <inkml:trace contextRef="#ctx0" brushRef="#br0" timeOffset="271050.3518">30238 13949 462 0,'5'-3'331'0,"2"2"-47"0,-1 0-22 0,0-2-27 15,10-2 0-15,-6 2-47 0,2-2-34 0,-3 4-27 16,6-6-47-16,-4-1-32 0,-3 6-28 15,1 0-46-15,-3-3-52 0,11 4 7 0,-9-4-169 16,-1 2-91-16,0 0 3 0,-1-1-17 0,2 2 15 16,8 0 1-16</inkml:trace>
  <inkml:trace contextRef="#ctx0" brushRef="#br0" timeOffset="271227.6292">30647 13907 385 0,'3'0'291'0,"1"1"-27"0,0 0-16 16,-1-1-41-16,4 0-13 0,-5 0-9 0,4-1-19 16,-3 1-43-16,3 0-16 0,0-1-27 15,-1 1-41-15,-5 0-33 0,6 0-48 0,3 0 5 16,5 0-141-16,-1 0-105 0,18-10-89 0,-15 8 25 16,-1 1 13-16,0 1 2 0</inkml:trace>
  <inkml:trace contextRef="#ctx0" brushRef="#br0" timeOffset="271364.0212">31012 13887 408 0,'4'-1'247'0,"-2"0"-55"0,-1 0-32 0,-1 0-7 16,0 0-79-16,4-1-7 0,-5 0-254 15,0 1-151-15,-1-1 13 0</inkml:trace>
  <inkml:trace contextRef="#ctx0" brushRef="#br0" timeOffset="272133.0037">31227 13655 489 0,'0'-3'312'0,"0"1"13"0,0-2-73 0,1 3-14 0,0 0-6 15,-1 0-16-15,3 1-31 0,-3 0-32 16,0 1-26-16,1 0-5 0,0 1-5 0,-1 3-9 15,0-2 8-15,0 2-45 0,0 0 1 16,2 0 4-16,-2 2-26 0,0 0 18 0,0 0 1 16,1 12-15-16,0-5 0 0,0-2-18 15,-1-12-5-15,0 9 18 0,0 2-16 0,0-1-16 16,0 1-13-16,12 5 2 0,-12-13 35 16,2 3-1-16,1-1-14 0,-1-3 6 0,2 0-28 15,-1-1-5-15,0-1 17 0,2 0-29 16,-2 0 39-16,0 0 5 0,1-2-25 0,0 1-1 15,-2-1-1-15,2-3 44 0,2-6-1 0,2 3-5 16,-3 2 48-16,-1-1 7 0,-1 2 3 0,0 0-13 16,-1 0-1-16,2 2-4 0,-3 1-1 15,-1-2-20-15,4 3 9 0,-4-1-5 0,1-1-23 16,0 2-4-16,-1 1-13 0,3 0 16 16,-3 1 0-16,0 0 1 0,0 2-20 0,1-1-4 15,0 4-2-15,0-2-1 0,-1 1 10 0,0 0-6 16,3 0-13-16,0 2-7 0,-3 0-2 0,6 7-16 15,2-2 4-15,-1-3-2 0,2-1 3 16,-1 0 2-16,0-1 6 0,1-4-26 0,-6 1 23 16,5-2 2-16,-1-2-20 0,-1 1 3 0,-6-1 14 15,0 0 17-15,9 0-22 0,4 0 39 16,10-16 17-16,-13 6-16 0,0-1-11 0,-2-3 29 16,0-1-7-16,-2 3 3 0,3-1-1 0,-5-4 11 15,-3 5 0-15,0 0 1 0,0 6-13 0,-1 6 13 16,0-10-12-16,0 3 7 0,0 0-16 15,0 1 10-15,0-1-12 0,0 7 7 0,-11-16-7 16,11 12-1-16,-2-2-4 0,2 0-12 0,-3 4 5 16,2-3-27-16,-1 2-12 0,0 1-31 15,2-2-40-15,0 1 9 0,-1-1-65 0,-1 2-61 16,0 0-17-16,0 1-40 0,0-1 25 0,0 2-253 16,1 0 37-16,0 3 36 0,1-2-19 15,1 0 31-15,-1-1 27 0,0 2 18 0,4-2 27 16,1 4 13-16,-1-1 9 0</inkml:trace>
  <inkml:trace contextRef="#ctx0" brushRef="#br0" timeOffset="272573.0332">31753 13643 425 0,'0'-2'334'0,"3"-2"-43"16,-3 2-32-16,1 0-3 0,2-1 6 0,-3 0-47 15,1 1-16-15,-1-2 3 0,0 4-38 0,1-2-1 16,-1-1-9-16,0-1 4 0,2 3-18 16,-1-1-13-16,0-2-15 0,4 2-30 0,-2 1-11 15,3-3-7-15,-1 2 4 0,2 1-8 16,0 0-8-16,0 2-3 0,-7-1-6 0,10 0-15 15,4 0-4-15,-4 0-2 0,12 8 3 0,-11 0 15 16,0 1-17-16,-1 1-7 0,-4-3 9 16,1 2-15-16,-5 0 6 0,1-2-5 0,1 9-3 15,-3-4-14-15,-1-12 24 0,0 10-1 0,0 0-1 16,0-1-3-16,-10 15-1 0,2-12-5 16,-1 1-21-16,-1-1 2 0,1-2 0 0,1 0 14 15,-3-1 0-15,3-3 0 0,2-1 2 0,0-1-11 16,0-1 0-16,4-2-41 0,-2 3 15 15,-1-3-27-15,2-1-20 0,3 0-4 0,0 0-39 16,0 0-25-16,-5 0-48 0,5 0 16 0,0 0-136 16,-11-12-117-16,12 10 30 0,1-2 26 0,1-1 24 15,1 2-16-15,5-9 14 0,0 0-5 16</inkml:trace>
  <inkml:trace contextRef="#ctx0" brushRef="#br0" timeOffset="272957.3001">31980 13625 398 0,'0'-4'385'0,"2"1"-57"16,2-1-32-16,-4 1 2 0,1 1-67 0,-1-2-15 15,-1 2-26-15,1 1-25 0,-5 1 4 0,2 0-19 16,1 0-29-16,-2 1 2 0,-1 4-32 16,-4 2-1-16,-4 1-7 0,3 4-11 0,1-2 34 15,-1-5-31-15,6 7-26 0,-4 1 3 0,2-5 0 16,2 2-9-16,0-5-10 0,3 2-33 15,0-1 16-15,1 1 8 0,0-7-29 0,0 0-13 16,0 6 11-16,0-6-16 0,12 12 32 0,0-3-25 16,-4-2 1-16,5-1 14 0,2-3 15 15,-1-2-17-15,-4 2-11 0,0-2 23 0,0 1 3 16,-2-2 2-16,0 0 26 0,1 2-8 16,-3-2 6-16,2 1-1 0,-8-1-9 0,6 0-1 15,1 0 37-15,0 0-5 0,1 0-37 0,2 0 4 16,14-11-4-16,-15 9-2 0,0-3-1 15,-2 5-3-15,-2-1 4 0,-3-1-32 0,1-1-51 16,-1 1-29-16,1 1-25 0,-3-2-59 0,0 2-28 16,-1-2 18-16,-1 3-240 0,0-2-4 0,-2 1 30 15,0 1-32-15,-2 1 27 0,-1 0 59 16,-8 3 65-16,-3 2-25 0</inkml:trace>
  <inkml:trace contextRef="#ctx0" brushRef="#br0" timeOffset="273722.6526">31516 13893 252 0,'0'-2'294'16,"0"1"-40"-16,0 1-18 0,0-3-19 0,0 3-34 16,0-1-10-16,0 1-6 0,-2 0-25 15,4-1 12-15,-5 1-45 0,3 0-1 0,0 1-3 16,1-1 5-16,-2 0-10 0,2 1-20 0,-1 1 14 15,2 0-16-15,-2 0 12 0,0 0-14 16,1 0 1-16,-1 1 23 0,1 0-42 0,3 2-8 16,-4-2 19-16,0 1-17 0,0 1-1 0,0 2 10 15,1-2-5-15,-1-5-7 0,0 0-21 16,0 8 35-16,0-1-34 0,0-1 14 0,0 2 17 16,0-1-29-16,0 0-5 0,0 1 7 0,0-1-3 15,0 0 8-15,0 4-12 0,-11 15-5 0,8-15 1 16,2-3-8-16,-2 0-1 0,2 0 17 15,0 0-5-15,-1-2-13 0,1-3 12 16,0 2-16-16,-1-1 0 0,1 1-14 0,0 2 17 16,0-4-8-16,1 2 20 0,0 1-15 0,-2-5-11 15,1 4 14-15,-1-3-10 0,2 2-6 16,-2-2 15-16,0 2 2 0,1-2 2 0,1 1-1 16,-2 0-1-16,1-1-2 0,1 1 0 15,-1-3-2-15,1 2 0 0,0 2-7 0,-3-4-1 16,3 1 16-16,0-1-2 0,0 0-22 0,0 0-10 15,0 0 12-15,0 0 5 0,0 0-28 0,3 5-31 16,-3-5-6-16,2-2-23 0,0-1-25 16,-2 1-31-16,2-3-68 0,1-1 17 15,4-8-214-15,5-3 30 0,-2 2-67 0,0-2 22 0,-2 0 27 16,2 1 67-16,0 0 5 0,1 1 21 16</inkml:trace>
  <inkml:trace contextRef="#ctx0" brushRef="#br0" timeOffset="274491.8251">32344 13678 502 0,'0'0'291'0,"0"0"-29"0,0-12-52 0,0 12-3 16,0 0-34-16,0 0 4 0,0 0-16 15,0 0-19-15,0 0 14 0,0 0-25 0,0 0-29 16,15-21 2-16,-10 22 7 0,2-2-41 0,2 1 22 15,1 0 1-15,8 0-36 0,4 0-9 16,-1 0 23-16,0 0-30 0,-2 0-2 0,0 0 4 16,-4 0 1-16,1 0-15 0,12-14-21 0,-22 10-31 15,2-2-20-15,-4 3-47 0,-4-5-11 0,0-6-52 16,2 11 13-16,-2 3-89 0,0-9-46 16,0-2-85-16,0 0 24 0,0 1 25 0,-6 3-25 15,-4-8 23-15,6 10 2 0</inkml:trace>
  <inkml:trace contextRef="#ctx0" brushRef="#br0" timeOffset="274729.0613">32533 13522 413 0,'-1'3'256'0,"1"0"-23"0,0-3-2 16,-4 2-27-16,3-2-7 0,-3 0-2 0,4 0-1 15,0 3 17-15,-1 0-42 0,3 0 18 0,-2 4-12 16,-1-1-23-16,1 0-17 0,-1-2-14 0,1 4-13 16,-2-3 11-16,2-5-11 0,0 8 43 15,0-2-27-15,0 0-9 0,-6 8-26 16,3 2 17-16,-2 0-20 0,4-4-4 0,0-3 2 15,-2 1-22-15,2 1-11 0,-4 1 6 0,0 4-28 16,-3-2 11-16,3 0-22 0,0-7-3 0,1 0-55 16,-1 1-64-16,2-3-15 0,1 0-24 15,-2 1-67-15,1-2 20 0,2-2-118 0,-3 0-74 16,4 0 30-16,0 0 25 0,0-1 27 0,0-1-125 16,0 0 26-16,4-1 82 0,-1-1 5 15</inkml:trace>
  <inkml:trace contextRef="#ctx0" brushRef="#br0" timeOffset="275256.3571">32715 13552 759 0,'1'-2'305'0,"-4"0"5"0,6 2-37 0,-2-1 6 0,2 6-2 15,-2-5-70-15,4 7-4 0,-6-4-56 16,2 5 13-16,2 5-11 0,-3-3-17 0,0-10-14 15,0 10-1-15,0 2-19 0,0 0-12 16,0 1-9-16,0-1-8 0,0 1-2 0,0-1-16 16,0-4 5-16,0 1-10 0,-8 8-4 15,8-12-5-15,-1 1-3 0,0-7 5 0,-1 7-4 16,2-5-23-16,0-1-3 0,-4 3 35 0,4 0-7 16,-2-3-23-16,-1 0-2 0,2-1 15 15,-2-4 1-15,2 4-8 0,1-7 2 0,-2 5 18 16,0-4 2-16,1 1-10 0,4 5 4 0,0-5-19 15,1 3 24-15,3-3-33 0,-1 3 13 16,3-1 18-16,0 4-23 0,0-2 1 0,-9 2 5 16,10 0 13-16,-1 0-17 0,1 0-9 0,0 0 2 15,2 0-22-15,11 13 15 0,-11-9-1 16,-7 4-3-16,0 1-17 0,1 0-12 0,-2 4 37 16,-3-2-2-16,-1-11-20 0,0 10 15 0,0 3 16 15,-14 9-14-15,7-12 5 0,-4 0-28 16,-3-1 13-16,4-1 12 0,-4-3-2 0,-1-1 4 15,-3 1-34-15,2-1 21 0,0 0 15 16,3-3-6-16,-1-1 6 0,14 0-6 0,-13 0 3 0,3 0 6 16,0 0-15-16,2 0-16 0,-9-10-5 15,10 6 3-15,3-2-72 0,-1 1-4 0,1-2-20 16,1-3-30-16,2 1-16 0,1 9-73 0,0-10 22 16,0-2-216-16,17-12-20 0,-8 17 32 15,6-5 29-15,-1-2 23 0,-1-3-30 0,6 7 17 16,-2-8 54-16</inkml:trace>
  <inkml:trace contextRef="#ctx0" brushRef="#br0" timeOffset="275639.0883">32992 13453 571 0,'3'0'409'15,"-3"2"-75"-15,1-2-28 0,3 0-7 0,1 5-41 16,-3-3-18-16,6 5-38 0,-4-1-22 0,4 5 8 16,3 1-20-16,-4 1-18 0,3 1 4 15,1 2-26-15,5 3-7 0,-9-1-6 0,5 0-29 16,-2 2 12-16,0-3 12 0,-3 2-33 16,0-1 0-16,1 3-2 0,-2-6-8 0,5 4 5 15,-9-1-12-15,-2-11-27 0,0 4 17 16,-16 15 17-16,10-11-21 0,-1-5 8 0,-2 5-23 15,-4 1-24-15,1-2 6 0,-4-1-4 16,2-3 15-16,-4 1 1 0,6-3 9 0,-5 0-3 16,2-1-6-16,3-1 3 0,0-2-32 0,3-4 13 15,-1 6-15-15,4 0-43 0,0-5 5 16,3 2 4-16,3-3-91 0,0 0-28 0,0 0-11 16,-14-13-35-16,10 7 18 0,5-4-179 0,0 1-107 15,2 3 34-15,-3 6-27 0,6-21 31 16,-1 7 24-16,-1-1 63 0,4-3 33 0,3 2 18 15</inkml:trace>
  <inkml:trace contextRef="#ctx0" brushRef="#br0" timeOffset="277006.0516">26013 13591 291 0,'0'0'211'0,"0"0"-48"0,0 0-6 16,0 0-67-16,0 0 33 0,0 0-33 0,0 0-9 16,0 0 9-16,0 0 25 0,0 0-6 15,0 0 0-15,0 0-12 0,0 0-8 0,0 0 13 16,0 0-27-16,0 0-1 0,0 0 7 0,0 0-19 15,0 0 12-15,0 0-5 0,0 0 4 16,0 0-21-16,0 0 15 0,-9 4-6 0,6 13 4 16,3-8 3-16,-5 23 7 0,1-7-13 0,3 5 4 15,-3-2-17-15,2 6 12 0,-1-4-18 16,3 4 0-16,-3 1 12 0,0 3 3 16,2 1-10-16,-2 2 7 0,2 0-32 0,-1 1 12 15,2-1-3-15,0 0 17 0,0 3-12 0,0-22 25 16,0 9-31-16,12 42 32 0,-8-31-37 15,0 1 6-15,3-1 27 0,1 2-7 0,2-1-29 16,-1 1-6-16,3 3 35 0,2-2-39 0,0 1-5 16,2 1-9-16,0-4 20 0,2 1-19 15,-2 0-23-15,1-2 4 0,2 0 22 0,-2-1-50 16,0-3-7-16,3 1-26 0,-2-3-32 0,1 1-45 16,1-4 14-16,-1-4-185 0,4-2-122 15,-1-6 32-15,4-4 14 0,2-3-4 0,6-3 25 16,5-11 9-16,-16 0 48 0</inkml:trace>
  <inkml:trace contextRef="#ctx0" brushRef="#br0" timeOffset="278104.8544">32981 12971 494 0,'0'0'261'0,"0"0"-31"0,0 0-15 15,0-13-17-15,0 13-12 0,0 0-7 0,0 0-34 16,0 0 24-16,0 0-32 0,0 0-5 0,0 0-18 16,0 0 13-16,0 0-23 0,0 0 7 15,0 0-40-15,0 0 13 0,0 0-17 0,34 3 8 16,-29 2 9-16,9 0-48 0,-1 0 9 0,0 2-14 16,0 1 16-16,2 3-3 0,-4-1-16 15,-3-1-13-15,3 3 40 0,2 2-36 0,-2 0 36 16,-6-3-17-16,10 10-21 0,-2 1 8 15,3 2-11-15,-3-1-9 0,1 2 1 0,2 2 7 16,-1 0-2-16,-1 4 14 0,0-1-8 0,-2-2 0 16,3 4 12-16,-2-3-35 0,0 0 16 0,1 1 7 15,-3 0-6-15,2 0 38 0,0 0-25 16,-3 3-16-16,3 2 20 0,-2 0-3 0,1-1-17 16,-1 4 13-16,-7-1 4 0,5-2-25 15,-1 5 0-15,-1-2-1 0,1-1 2 0,-3 0 20 16,2-1 0-16,-3 0-4 0,0 2-26 0,-2-3 41 15,-2-1-18-15,1-2 3 0,-1-16 9 16,0 8-21-16,-14 36 20 0,8-28-13 0,-1-5 1 16,-7 1-3-16,0-1-1 0,-2 3-1 0,-1 1-7 15,-6-5 0-15,-5 2 0 0,5-2 19 16,2-3 0-16,-2-7 15 0,-4 5-9 0,-2 0 18 16,-2-2-16-16,2-2 7 0,-3 2-3 15,0-2-5-15,0 1 9 0,7-3 7 0,-5 2-13 16,7-4-11-16,-3 0-10 0,6-4-3 0,1 2 0 15,4-1 11-15,4-3-2 0,-1-1-59 0,4-2 28 16,0-2-60-16,3 1-11 0,-3 0-31 16,8-3-30-16,-9-12-47 0,9 4 19 0,-1-9-194 15,1 8-97-15,0-4 35 0,0-5-1 0,14-32 26 16,-4 22 25-16,-2-12 23 0,9-5 9 16,-4-5-28-16</inkml:trace>
  <inkml:trace contextRef="#ctx0" brushRef="#br0" timeOffset="278853.9589">33406 12487 360 0,'-2'-13'283'16,"-1"4"-51"-16,3 1-5 0,-2 0-5 0,4-2-16 15,-2-2-34-15,0 1-16 0,0 2-6 0,3-1-3 16,-1 2-15-16,3 6-34 0,1-6 24 16,-4 1-42-16,3 3 21 0,-1 1-25 15,1 2-24-15,-2 1 17 0,2 0-14 0,1 8-9 16,1 2 13-16,-1-3-29 0,0 12 1 0,-1 0-1 16,-2 6-6-16,0 1 27 0,-2 0 20 15,-5 9 11-15,0-5-48 0,-6-2 47 0,2-3 0 16,-2-3-8-16,-5 6-18 0,5-4-9 15,-6-8 24-15,0 6-25 0,3-2-9 0,0-2 17 16,1-1-23-16,2-3-3 0,0-3-3 0,2-3-12 16,3 1 20-16,0-3-5 0,4 1-4 0,-3-4 16 15,4-3-2-15,0 4-16 0,0-4 0 16,0 0 24-16,14 13 9 0,-2-13 1 0,4 4-30 16,5-1 32-16,2-2-6 0,2-1-4 15,0-1 6-15,5-1-20 0,2-1 10 0,-6 3-24 16,-15 0 10-16,7 0 3 0,21-8 14 0,-30 8-11 15,3 0-2-15,2 0 20 0,-1 0-8 16,0 0-6-16,-3 0 19 0,-5 0 7 0,3 0-10 16,-8 0-7-16,8 0-8 0,-8 0 23 15,7 0-14-15,-7 0 1 0,0 0-19 0,9-7 15 16,-7 8-1-16,-2-6-12 0,-2 5 4 16,2 3-6-16,2-6 2 0,1 3-4 0,-3 0-7 15,0 0 3-15,0 0-2 0,0-4-4 0,0 5-4 16,2 1 0-16,-2-2-2 0,5 1-11 0,-5-1-22 15,-2 0-33-15,1 3-8 0,1-6-50 16,4 7 11-16,-4-3-63 0,-1-2-11 0,-1-3-29 16,-1 8-38-16,-4 1 1 0,2-2-36 0,-4 0 24 15,1 1-233-15,-6-4 4 0,3 3 40 16,-6 0 58-16,6-7 3 0,-1 5 31 0,0-1 3 16,1 2 65-16,2-2-12 0</inkml:trace>
  <inkml:trace contextRef="#ctx0" brushRef="#br0" timeOffset="282218.7807">5354 11498 617 0,'-15'0'219'15,"15"0"-18"-15,0 0-2 0,-32-23-9 16,29 21-16-16,-1 1 0 0,0 0-18 0,-1-2-6 16,3 3-21-16,-1-2-2 0,0 0-18 0,0 0 6 15,0 2-22-15,1-3 14 0,2 2-31 0,-2 1-12 16,1 0 0-16,1 0-15 0,0-3 10 15,0 3-19-15,1-2 8 0,3 0-6 0,0 4-4 16,4-4 8-16,-2 2-15 0,2 0-17 0,4 0 4 16,6 0 22-16,4 0 1 0,30 13-12 15,-21-9-3-15,1 1-21 0,-4 2 24 16,1 0 7-16,1-1-14 0,2 1 4 0,4 1-2 16,0 0-6-16,1 2 14 0,2 1 11 0,3-2-8 15,1 1 0-15,-1-1-6 0,3 1-7 16,0-1-5-16,-1 0 45 0,-2-2-30 0,4-1-25 15,-2 0 17-15,-4-2-12 0,2 1 15 0,-5-4 6 16,-1 2-15-16,-3-3-10 0,-15 0 20 16,8 0-22-16,3 0 20 0,28-11-8 0,-31 5-1 15,2-2-2-15,-5-3-17 0,-1 0 0 0,-3-1 0 16,0-1 27-16,0 1 0 0,0-4-2 16,-2-1-2-16,1 0-3 0,1 1-1 0,-6-1-5 15,3-2-10-15,1-1-1 0,4 2 1 0,-2-1 1 16,0-2 27-16,1 3-19 0,5 1 0 15,-4 2-13-15,1 1 0 0,0 1 0 0,5 4 6 16,-3-2-14-16,3 0 3 0,1 8 25 0,-1-4-1 16,5 4-17-16,-2-1-4 0,0 2 11 15,-1 1-13-15,2-3 0 0,1 3 16 0,0-1 0 16,2 2-2-16,0-3-1 0,3 2 3 16,1-3 0-16,6 0-10 0,1-3 0 0,4 1 0 15,2-2 1-15,3-1-1 0,0 1 0 0,3 0 1 16,-2-3-6-16,-4 2 3 0,2-3 1 15,2 2 1-15,-7 0-3 0,0 0 0 0,1-2 13 16,1 2-2-16,-4 2 0 0,4-4-18 0,-2 1 0 16,0 1 28-16,-1 1-4 15,3-1 0-15,1 0-2 0,-3-1-1 0,1 1-5 0,2 1-4 16,-4 1 1-16,0 0 0 0,0-2 3 16,-4 3-1-16,0 0 1 0,-5 2-2 0,1 0-20 15,-3 2 0-15,-4-2 3 0,1 5 10 0,1 0 0 16,-5-1 1-16,7 0 1 0,-20 1-1 15,9 0 0-15,5 0 0 0,3 0 0 0,0 0 2 16,1 0-2-16,4 0 1 0,36-12 0 0,-34 11 1 16,2-2-6-16,-1 1-1 0,-2-3 6 15,5 0-16-15,-5 2 3 0,1-4 19 0,5 3-1 0,-4-2-7 16,-4 1 1-16,1-1-1 16,0 0 2-16,1-2 13 0,-3 0-3 0,0 1-3 0,-3-3-3 15,-1-1 5-15,2 3-1 0,-1-5-1 16,-2 1 0-16,1-2-9 0,-1-3-1 0,-1 3 11 15,2-4 4-15,0 2 10 0,-1 1-2 16,1 1-37-16,-1-3 11 0,1 3-9 0,-2 3 8 16,1-3 0-16,-3 3 2 0,-3 4 0 15,4-1 0-15,-2 1 6 0,-3 1-6 0,-1 3-9 16,-2 2 15-16,-10 1-2 0,6 0 0 16,2 0 1-16,22 12 0 0,-17-9 0 0,4 3 0 15,0 1 0-15,2 0-1 0,2 1 10 16,2 2 0-16,2-2-2 0,1 0 1 0,0-2-2 15,0 1 0-15,0-2-1 0,-1 1 0 0,1-3-14 16,-4 2 0-16,3-3 1 0,-1 1 27 16,-17-3 0-16,7 0-37 0,5 0 15 0,1 0-1 15,32-13-5-15,-31 7 3 0,-4 0-2 0,0-1 4 16,-1-3 4-16,-3-1-3 0,3 2 0 16,-2 0-1-16,-2 0 2 0,5 1-1 0,-5-1 6 15,1 0-1-15,-1 2 0 0,0-2 31 0,1 1-23 16,2 0 14-16,-2 3-19 0,3-2 8 15,1 4-4-15,3 1-5 0,-2 1-1 0,3 0-1 16,0 1 5-16,-15 0 2 0,8 0-2 0,3 0-12 16,4 0-12-16,0 0 12 0,39 10-16 15,-38-9 14-15,-15-1-16 0,6 0 0 0,8 0 18 16,3 0-18-16,-3 0 4 0,2 0 3 0,33-11 20 16,-35 5-6-16,0 1-16 0,-3 1 9 15,2-5 7-15,-2 3-1 0,-1-3 1 16,0 2 12-16,-5-3-27 0,6 2 14 0,-3 5-7 15,0-5 15-15,-4 3 0 0,2 3-2 0,-5-5-15 16,4 4 11-16,0-1 3 0,-11 4-18 0,7 0 24 16,0 0-17-16,7 0 15 0,2 0-11 15,2 0 4-15,2 0-18 0,0 0-3 0,34 12-15 16,-35-9 28-16,0-1-18 0,2 4-21 0,1-3 3 16,4 0-14-16,-5 0-2 0,7-1 2 15,1-2 19-15,1 0-10 0,-22 0 18 0,12 0-4 16,8 0 11-16,1 0-21 0,1 0 0 0,45-9 9 15,-44 3 4-15,1 1 8 0,0-5 19 16,-4 3-21-16,-1-1 6 0,-2 0 14 0,0-2 10 16,-2-1 20-16,-1-1 1 0,-1-2-27 15,2 2 4-15,-2-1-3 0,4 4 11 0,-1-5-4 16,0 1-12-16,1-1 31 0,0 1-16 0,0-1-12 16,3-1-9-16,-2 2 6 0,3 0 2 15,-3-1 4-15,2 4 20 0,1-3-9 0,-3 1-7 16,-2 2-16-16,0 0 13 0,-4 3 9 15,-3-2-4-15,-2 0-1 0,0 2 19 0,1-2 11 16,1 1-17-16,-10 1 10 0,1 1 13 0,-1 0 25 16,-4 0-16-16,3 0 21 0,-4-1-24 0,0 3 8 15,-4-1 1-15,2 4-4 0,-6-5-4 16,3 4-5-16,-4-1-4 0,0-1 7 0,0 3-8 16,-1-1 19-16,1 1 6 0,-1-2-20 15,0 1-12-15,-1 1 18 0,2-1-20 0,-3 1-7 16,3-2 1-16,-3 3-22 0,0-1 1 15,1 0 0-15,-1 1 6 0,0-1 0 0,0 1-44 16,-2 0-17-16,3 0-34 0,-3-1-3 0,0 1-27 16,-3 2-47-16,-1-1 15 0,-11 7-344 15,-4 0 53-15,2-2 6 0,-2-2 41 0,-3 2 25 16,-1-2 25-16,-1 1 24 0,6-5 12 16,4 1-1-16</inkml:trace>
  <inkml:trace contextRef="#ctx0" brushRef="#br0" timeOffset="284484.0118">22930 13164 241 0,'0'0'245'0,"0"0"0"16,-14 0-53-16,14 0 5 0,0 0-22 0,-25 22-13 15,22-22-6-15,-1-2-24 0,2 1 3 16,-1 1-13-16,1 0-9 0,0-2 1 0,-1 2-24 16,1 0 1-16,1 0-2 0,0-1-3 0,-2 1-10 15,2 0-8-15,0-2-14 0,1 2 24 16,0 0-32-16,-3-1 1 0,3 0-14 0,1 0 6 16,2 2-13-16,1-1 2 0,1 0-7 15,-1 0 18-15,1 0-17 0,1 1 15 0,13 3-23 16,-1 1 6-16,0 0-4 0,0 1-1 0,0 0-9 15,6 2 15-15,1 3-20 0,0-2 5 16,-2 1-3-16,5-1 23 0,-2 0-19 0,2 0 14 16,1-2 4-16,-1 1 3 0,2-2-17 15,-1 0 11-15,-1-1 18 0,7-2-19 0,-6-1 11 16,5 1 2-16,-8-3-14 0,-10 0 38 0,6 0-26 16,3 0 23-16,29-17-23 0,-26 13-8 15,-6-5-8-15,5-1-16 0,-3 0 7 16,1-2 22-16,-2-1-1 0,4-2 0 0,-2 0-5 15,-1 1 23-15,1-3-34 0,0 0 23 0,-1-1-41 16,2 0 18-16,-2 2 7 0,0-1 1 0,-3 0 10 16,2-2-21-16,-3 2 18 0,-1 0-22 0,2 3-4 15,-6-2-3-15,6 2 15 0,0 1-2 16,-3 2-4-16,1 0-18 0,-1 1 26 0,3-1-20 16,-3 3 14-16,3 1-6 0,2-3 16 15,2 3-20-15,0 1 12 0,1-1-8 0,2 0 24 16,1 1-23-16,-2 0 4 0,3 1-9 0,-2 1-8 15,4 0 8-15,-3 1-2 0,-1 0 24 16,-1-2-36-16,2 3 15 0,-4-2-3 0,3 4 7 16,-3-3 7-16,0 0-15 0,-2-1 0 15,4 0 27-15,2 0-38 0,-2-3 34 0,0 3-18 16,2-2-8-16,-2 0 11 0,1-3 1 0,5 1-2 16,0-3-18-16,-1 1 14 0,0-1 7 15,0 1 8-15,-1 0 2 0,0 1-11 0,-5 0-6 16,4 4-12-16,-3-1 10 0,-4-3-4 0,6 4 18 15,-7 0-15-15,-3 0 13 0,3 2 0 16,-2-1-4-16,-5 1-4 0,5 1 14 0,-1 2-6 16,0-3 5-16,3 3-9 0,-2 0-4 0,-2 0 1 15,-7 0-2-15,4 0 5 0,4 0 6 0,2 0-16 16,2 0 10-16,-2 0-2 0,1 0-1 16,20 13-3-16,-19-11 3 0,2 1 4 0,-4 0 0 15,2 1 8-15,4 1-2 0,-4 2-10 16,0-2-20-16,5-1 8 0,0 2-3 0,-1-3-9 15,-1 1 4-15,3 0-5 0,-1-2 16 0,-2 3-14 16,2-4 25-16,-5 3-12 0,8 3 13 16,-8-4-13-16,0 0 1 0,-1 1 0 0,0-1 4 15,0 2-4-15,-2 4-1 0,-1-5 12 16,1 1-5-16,-1-2 1 0,0 3 12 0,-3-5-17 16,2 6-4-16,-2-2 20 0,0-3-19 0,0 3 2 15,2-2 0-15,5 0-11 0,3 1 15 16,2-2-2-16,2-2 13 0,-14 0 1 15,9 0-14-15,5 0 21 0,0 0-24 0,37-14-6 0,-34 9 22 16,2 2 13-16,-2-1-6 0,2-1-23 16,1 1 20-16,-4 0-17 0,3-6-1 0,-2 6 1 15,1-3-5-15,1-2 3 0,-4 1 1 0,2-2-4 16,2 2 13-16,-1-4 4 0,2-2-4 16,0-3 15-16,-2 1-26 0,2-1 7 0,-1-1-5 15,1 0 12-15,-1 0-27 0,-3-2 30 16,3 2-4-16,-6 2 10 0,-2 3-28 0,0-2 23 15,-5 1-20-15,-2 0 29 0,-1 3-15 0,-1 1 6 16,-2 2 0-16,-4-3-1 0,-4 5-1 0,0 0-2 16,-4 4 0-16,0 0 0 0,-1 0-61 15,-2-1-68-15,-1 3-65 0,0 0 18 0,0 0-323 16,-25 1 37-16,3 1 32 0,-3 3 31 16,-2 2-25-16,0 4 11 0,-8 0 22 0,-3 6 120 15,-7 1-7-15</inkml:trace>
  <inkml:trace contextRef="#ctx0" brushRef="#br0" timeOffset="286233.5266">24948 15902 290 0,'1'-7'271'16,"4"-8"-36"-16,3-1-19 0,1-1-48 0,8-3 12 16,-1-1-20-16,1 0-7 0,6 0-30 0,0-2 5 15,2 0-12-15,1 1-5 0,-2 1-27 16,2 1 8-16,-2 1-3 0,0-1-1 16,1 3-16-16,-1 1-11 0,-1 1 1 0,0 5-10 15,2-2 9-15,1 3-10 0,-2 2-4 0,1 0-6 16,-1 2-13-16,1 0 7 0,1 1 4 0,-1 0 4 15,3 3-31-15,-2-1 7 0,1 2 11 16,0 0-15-16,-11 0 17 0,6 0-9 0,7 0-2 16,0 0-5-16,4 0 1 0,-1 0-9 15,1 0 1-15,31 13 3 0,-32-13-15 0,-4 3 29 16,3-1-3-16,-3-1-29 0,-2 1 9 16,1 0 1-16,-7 0 15 0,6-2-4 0,-14 0-10 15,8 0 1-15,3 0 5 0,2 0-2 0,28-16 19 16,-25 9 2-16,-4-1-33 0,4-1 19 15,0-1 12-15,-1 1-3 0,4-3-4 0,-2 4-21 16,2-6 6-16,-2 3-2 0,1 1 20 0,0-1-28 16,-3 0 21-16,1 3-8 0,0-1 32 15,0 3-32-15,0-4 17 0,0 4 5 0,2-3 5 16,-4 1-6-16,3 3-17 0,3-1 25 0,-1 2-25 16,-2 0 18-16,3 4 1 0,-15 0-4 15,5 0-2-15,6 0 15 0,4 0-11 0,0 0-25 16,1 0 7-16,0 0 4 0,2 0 8 0,0 8-12 15,35 6-3-15,-35-9-16 0,3 1 23 0,-2 0-7 16,2 0 7-16,-1-1-24 0,-2 2 21 16,1 0-18-16,0 0 21 0,0-1-10 0,-3 0-12 15,-1-1 6-15,0 0 0 0,2-3 37 16,0 2-4-16,2-4-40 0,-20 0 8 0,10 0 10 16,1 0-2-16,3 0 27 0,37-13-18 15,-33 7-2-15,1-2-24 0,-2-1-6 16,0-4 20-16,-1 2-8 0,0-1 4 0,0-4 6 0,-1 0-1 15,1 0 1-15,0 1-26 0,-2-4 14 16,0 1 11-16,2 1-1 0,-3-1 13 0,2 0-4 16,-3 1 0-16,1 2-2 0,-2-2 5 0,8 5-3 15,-8-1-1-15,-1 3-2 0,4 1 0 16,-8-1-7-16,7 4-2 0,-5-1-7 0,3 1-5 16,0 4 1-16,2-1 16 0,-2 3 0 15,-14 0-2-15,7 0 10 0,29 11-2 0,-21-9 0 16,3 6-3-16,-3-1-1 0,-1 1-1 0,1-1-28 15,1-1-6-15,3-2 15 0,2 4-22 16,-1 1 23-16,1-4 2 0,1 2 3 16,0-3 5-16,0-2-37 0,0 6 18 0,-2-2 1 15,0-6 2-15,0 1 6 0,1 3-3 0,2-4 22 16,-4 2-34-16,5-2 30 0,-5 0-17 16,-16 0 23-16,7 0-39 0,3 0 19 15,26-10 12-15,-24 6 3 0,3 1 6 0,0-1-20 16,-1-1-13-16,2 0 14 0,3 1-5 15,-6 0 20-15,3-3-11 0,0 1 12 0,2-3-2 0,0 4-1 16,0-3-32-16,2 3 27 0,-1 0-18 16,1 0 18-16,-2 1-1 0,1 1 6 0,0-1 1 15,2-2-2-15,0 5 21 0,-1-2 0 16,1 0-44-16,-16 3-4 0,10 0 30 0,4 0-54 16,4 0 15-16,4 0-6 0,43-10-3 15,-41 8 8-15,2-1-5 0,1 0-9 0,0-1 7 16,0 0-10-16,3-2-8 0,-1 0 12 0,-1 0 1 15,6-1-2-15,-2-3-4 0,0 3 1 16,-4 0 3-16,2 2 6 0,-4-3 2 0,3 2 2 16,-1-1 19-16,-2 1-6 0,-1-2-10 15,0 1 8-15,-1 1 2 0,1 1 21 0,-4-3 3 16,0 1-19-16,-1 1 21 0,0-2-15 0,0 1-3 16,-3-4 14-16,-1 4 12 0,-1 0-24 15,0-2 18-15,2 0-16 0,-5-1 8 0,2 0-10 16,-3 1-5-16,-3 2 7 0,2 0-1 15,19-4 3-15,-8 1 3 0,-4 4 9 16,-3 0 8-16,-3 0 5 0,-3 0 13 0,-2 1-13 0,-4-1 25 16,-1-3-7-16,-3 6-11 0,4 0 26 15,-6-4-21-15,-2 5 9 0,-2 0 0 0,1 1 30 16,-7-2-35-16,2 3-3 0,4-4-3 16,-8 4 33-16,3-3 3 0,-3 0-8 15,-1 0 6-15,-3-3-13 0,2 5 26 0,3 0-3 16,-6 1-27-16,3 0 11 0,-2-1 8 0,-1 1-34 15,0 0 20-15,0 0-10 0,-3-2 31 16,6 6-21-16,-3-4-30 0,0-2-32 0,0 3 0 0,1-2-83 16,-2-4-55-16,-3 5-98 0,-5-2 20 15,4-4 22-15,-6 3 18 0,-5-1-296 0,-3-1 33 16,-4 0 31-16,-4-3 27 0,0 2 26 16,4 5-26-16,-1-4 10 0</inkml:trace>
  <inkml:trace contextRef="#ctx0" brushRef="#br0" timeOffset="292863.9538">23584 11812 320 0,'0'0'272'0,"-14"0"-24"16,14 0-43-16,0 0 8 0,0-14-36 16,0 14-25-16,0 0-12 0,-14 0-8 0,-4-20-14 15,17 18-5-15,-2 1 0 0,-1 1-23 16,1-2 5-16,0 2-18 0,0-1 1 0,0 1-12 16,0-1 3-16,3 1-5 0,0 0 11 0,-9 0-8 15,9 0-16-15,-9 0-10 0,-14 13 0 16,10-7-4-16,0-1 17 0,0 1-12 0,4 1 8 15,-3 0 6-15,-1 1-22 0,-1 2 3 0,1-3-9 16,1 1 3-16,0 3-5 0,1-1 31 16,-1-3-13-16,2 4-6 0,1 1-14 0,-4 1 48 15,1 0-43-15,3 1 10 0,-1-2-14 0,2 3 21 16,-1 1 24-16,0-3-25 0,-1 1 7 16,1 2-5-16,0-1-7 0,1 2-3 0,0-3 19 15,1 4-15-15,2 0-5 0,-1-3-3 0,0 0 15 16,3-3 4-16,0-2 7 0,3 0-23 15,0-1 4-15,0 0-10 0,0-9-5 0,0 7-16 16,0 2 32-16,14 16-4 0,-7-12-16 16,-1 2 20-16,3-5-15 0,4 2 2 0,-1-3-4 15,1 1-3-15,-2-3 3 0,0-1-5 0,6 0 15 16,-3 0-25-16,1-3 1 0,-2 1 11 16,0-1-15-16,-2-2-8 0,-2-1 7 0,10 0 9 15,-3 1-16-15,-6-1 20 0,0 0 0 0,7 0-3 16,-3 0-23-16,-1 0 16 0,0 0-18 15,-3 0-5-15,10-12 27 0,-11 12-14 0,-4 0-15 16,3 0 24-16,0-1-7 0,-5-1-4 0,5-1 3 16,-3 2 7-16,3 1 3 0,-3-1-23 15,1 1 1-15,0-2 23 0,-3 0-11 0,3 2 2 16,0-2-7-16,-1 2 27 0,-1 0 1 0,0-1-8 16,1 1 10-16,-3-1-28 0,5 1 14 0,-4-2-8 15,3 2 4-15,-4 0-7 0,1-1 18 16,-3 1-29-16,0 0 10 0,0 0 8 0,0 0-7 15,8 0-2-15,-8 0 5 0,0 0-9 16,0 0 7-16,6 0-1 0,-6 0 20 16,0 0-23-16,7 0 3 0,-7 0-6 0,0 0 23 15,0 0-7-15,0 0-18 0,0 0 19 16,9-4-21-16,-9 4 21 0,-2 1-9 0,1 2 1 16,-5-2 10-16,4 1-5 0,-4-1 10 0,1 0-24 15,-2 1 26-15,-7 2-12 0,0-2 3 0,-1 3-20 16,-5-2 18-16,4 1-9 0,3-3-6 15,1-1 1-15,-7 3 12 0,6-2-18 0,1-1 5 16,2 1 3-16,0-1-20 0,10 0 33 0,-10 0-8 16,1 0-2-16,2 0 14 0,-2 0-9 15,-3 0-3-15,-11-10-2 0,10 5-4 0,0-4 19 16,-2 3-16-16,6-1-3 0,-2-1-21 0,5 1 40 16,0-1-21-16,-3-2 6 0,2-5 9 0,3 5-33 15,-1-7 31-15,1-3 1 0,1 3-13 16,-2 1 8-16,1 0 7 0,0-2-12 15,1 3-10-15,0 0 31 0,-1-3-6 0,2 0-12 16,1 2-2-16,-1-2 0 0,-2 3 20 0,4 3-14 16,0-1-4-16,0 5-2 0,0 8 11 15,0-9-6-15,0 1-27 0,0 2 20 0,0 6 0 16,0-9 0-16,0 1 2 0,16-14-12 0,-10 7 33 16,1 1-28-16,-1 8 18 0,-2-3-7 0,1 3-10 15,1-1 1-15,5-5 15 0,-5 4-17 16,2 3 1-16,4-3 6 0,-3 3-3 0,0 0 5 15,1 2 12-15,-1 1-15 0,8-3-4 0,-3 5 3 16,-2-1-4-16,0-1 11 0,-12 2-7 16,9 0-12-16,6 0-4 0,1 0 27 0,17 13-6 15,-17-8-13-15,-4-2 7 0,4 4 13 16,-2-2-5-16,-3-2-2 0,3 4-11 0,-2 3 12 16,-3-7-8-16,0 2 13 0,-1-2-18 0,-5 2 10 15,3-2 3-15,-3 2-12 0,1-3 16 0,0 0 10 16,-2 0-14-16,2-1 6 0,-1 0-18 15,-1 2 1-15,1-2 19 0,0 1-4 0,-3-2-6 16,0 0 5-16,0 0 4 0,0 0-5 16,0 0-8-16,0 0 10 0,4 6 5 0,-4-6-9 15,0 0-2-15,-2-1-10 0,1 1 22 16,0 0-12-16,-1-2 8 0,1 2-2 0,-2-1 0 16,2-1 10-16,-1 2-16 0,-1-2-9 0,0 0 13 15,0 0-4-15,-2 1-4 0,2 0 6 16,-1-1 1-16,-1 0-6 0,3 1 3 0,-5 0 12 15,3-1-36-15,-2 0 29 0,1 1 2 0,0 0-12 16,0-1 8-16,-2 1-20 0,2-1 23 16,-3 2 6-16,1-2-22 0,0 1 5 0,-10-1-6 15,-2 0 5-15,19 2 8 0,-13 0-12 16,-2 0 3-16,-1 0-1 0,0 0 15 0,2 0-13 16,-18 10-12-16,17-7 11 0,-1 0 10 0,1 0 0 15,1 4-2-15,3-4-6 0,0 0 10 16,1 0-17-16,-2 3-3 0,0-2 30 0,4 1-13 15,-6 0 2-15,6 2-10 0,1-1-3 16,-1-1 8-16,-1 4-17 0,1 2 14 16,1-3 18-16,2 2-18 0,-2 2 8 0,0 1-15 15,-1-1-4-15,4 2 24 0,-2 0-9 0,1 1-9 16,1 1-3-16,1-4 25 0,-2 3-7 16,3-2 2-16,-1 0-6 0,2 2 1 0,1-2-3 15,0 0 8-15,0-13-10 0,0 10 7 0,0 2 8 16,0 2 1-16,17 17-14 0,-10-20 19 0,2 3-17 15,3-4-9-15,1 1 18 0,2-2-9 16,1-3 6-16,1 2 5 0,2-2-20 0,0-4 20 16,2 4-7-16,-11-6-15 0,6 0 8 15,3 0 7-15,1 0 3 0,-3 0-10 0,-2 0-13 16,-1 0 14-16,-1 0 12 0,-4 0-3 0,0 0-7 16,-1 0 13-16,-1 0-27 0,-1 0-3 15,-6 0 3-15,10 0 33 0,-4 0-23 0,-6 0 7 16,7 0 1-16,-7 0 6 0,8 0-12 0,-8 0 4 15,7 0-11-15,-7 0-12 0,6 0-13 16,-6-7-14-16,13 0 4 0,-11 6-76 0,0 0 2 16,-2-5-13-16,1 5-31 0,-1-1-14 15,0-4-30-15,-4 4-25 0,1-2 20 0,-7-6-168 16,1-1 30-16,0 0 27 0,2-1 25 16,-7-1 23-16,6 0-117 0,-6 4 27 0,0-3 18 15,0 0 45-15,1-1-31 0</inkml:trace>
  <inkml:trace contextRef="#ctx0" brushRef="#br0" timeOffset="293667.4759">23072 11814 565 0,'-5'-5'304'0,"3"2"-9"0,0-2-41 0,-2 2-14 16,3 1 3-16,-1 1-31 0,0-3-37 0,2 3-10 15,-3 0-36-15,3-1 12 0,0 0 9 16,-2 1-28-16,4 0-37 0,1 2-4 0,0-1 7 16,2 0-5-16,0 1 2 0,2 1-8 15,12 4-22-15,-2-1 16 0,2 3-18 0,-2 2 8 16,4-1 2-16,-3 3-6 0,2-1-6 0,0 3-5 15,-3-5-4-15,1 5 9 0,1 2-4 0,-1-1-4 16,0 3 8-16,1-3-5 0,-2 0-6 16,0 3-9-16,-2-1 5 0,4-1-3 0,-3 2 18 15,1-2-17-15,1 1-20 0,-1 0 2 16,-1 0-2-16,4 2 19 0,-2-1-13 0,-2-2-7 16,0 1 3-16,-2-3-14 0,1 1 3 0,-2-2 11 15,-2-1-12-15,0-1 2 0,-5-2-3 16,-1-1 1-16,-1-2-10 0,1-2 8 0,-3-1 13 15,2 1-1-15,-2-1-12 0,-1-1 6 16,1 2 8-16,0-1-35 0,0-1 5 0,0-2 31 16,-1 2 2-16,0 0-14 0,1 0 2 15,-2-2-4-15,0 0 13 0,0 0 9 0,-3 0-25 16,0-2-10-16,-1 0 16 0,2 0 7 16,-2 0 2-16,-1-4-11 0,-6 0 4 0,-1-1 2 15,2-5 6-15,0 7-6 0,-3-1 7 0,1 0 3 16,1-2-17-16,-2 2 21 0,2 2-6 15,-2-1 6-15,0 2-16 0,3-1 7 0,-5-2-9 16,2 6 12-16,4 0-14 0,-4 0 21 0,3 0-5 16,1 0-16-16,-4 0-17 0,-3 0 33 15,-16 15-13-15,12-8 4 0,1 1 3 0,1 2-23 16,-2 2 18-16,-4 1 12 0,5 2-15 16,-4-1-10-16,5 2 28 0,-2 1-5 0,3-1 14 15,-1 4-9-15,-1-2-15 0,4 0-2 0,-2-2 11 16,6-1 0-16,-3-1-12 0,2 1 0 15,4-3 9-15,-2-5-5 0,4 0-6 0,1 0 7 16,1-3 2-16,1 0-10 0,0 1 14 0,0-4-9 16,0 2-14-16,3-2 28 0,-2 3-6 15,-1-1-8-15,3-2-4 0,-2-1 11 16,2 3-2-16,-3-2 2 0,3-1-13 0,-2 0-26 16,2 0-42-16,0 0-5 0,0 0 5 0,0 0-82 15,0 0-25-15,-11-11-12 0,10 5-45 0,-3-12-29 16,4 8 23-16,0-6-183 0,0-7 34 15,0-2 30-15,0-2-71 0,18-28 27 0,-13 26 30 16,0 2 22-16,-3-2-40 0,3 4 36 0</inkml:trace>
  <inkml:trace contextRef="#ctx0" brushRef="#br0" timeOffset="294513.0174">23088 11858 394 0,'-2'-5'310'0,"2"-1"-41"15,-1 2 11-15,1-2-30 0,-1 3-12 0,1 0-57 16,0-2 18-16,0 2-53 0,-3 0 3 0,3-1-28 16,0 3-12-16,3-2 2 0,-2 1-18 15,-1 1-3-15,3 1-4 0,0 0-14 0,1 0-5 16,1 0 2-16,1 1 11 0,0 1-23 0,12 4 6 15,0-1-2-15,0 0-10 0,0 6 21 0,3-4-14 16,2 2-6-16,-2 0 0 0,0-3-6 16,1 2-5-16,3 4-13 0,-4-5-3 0,2 4 42 15,-1-3-7-15,-2 4-6 0,3 1-7 0,-3 2-34 16,0 1-1-16,3-4-3 0,-6 1 16 16,1 2-5-16,-4 1-7 0,0-4 0 0,0-3 15 15,1 8-4-15,-2-1-1 0,-3-1 0 0,2 0-3 16,-3 0-14-16,6-2-13 0,-4 3 10 15,-1-3-2-15,-4 0 1 0,-2-4-1 0,2 6 0 16,-1-6 0-16,-2 0 0 0,2-2-7 16,-3 1 5-16,1-6-1 0,0 4 24 0,0-4-3 15,-1 2-27-15,-1 0 2 0,1-2 17 16,-2 3-1-16,3-5-1 0,-2 2 10 0,1 2-16 16,-2-2 9-16,0 0 34 0,0-1-44 0,1-1 50 15,-1 3-24-15,0-3 11 0,0 0-22 0,0 0-8 16,-7 0 11-16,5 0-21 0,-2-3 27 15,-1 0-15-15,1 0 4 0,-7-2-1 0,-2-6 12 16,0 2-16-16,-1 2 4 0,-1-2-10 16,0 0 3-16,0 2-7 0,-1-2 4 0,2 3 6 15,-2-1-2-15,-2 1-18 0,2 0 19 16,-2 0-8-16,5 4 1 0,-7-2 12 0,4 3-10 16,3 1-3-16,13 0 4 0,-16 0-31 0,0 0 20 15,-3 0 12-15,-16 16-2 0,18-10 1 0,-4 1-6 16,2 5 11-16,1-4-5 0,-2 2-5 0,0 1-2 15,1 1 4-15,2 3 7 0,-3-3-18 16,1 3 28-16,6-1-12 0,-6-2 8 0,4 4-11 16,1-3 19-16,1 0-11 0,0 2 9 15,0 0-14-15,2-5 10 0,1 5-23 0,1-3 10 16,2 1 5-16,-1-3-20 0,2 0 13 16,1-2-2-16,3 1 9 0,-5-2-9 0,5-2 11 15,-1 0-6-15,1 1 16 0,-1-1-25 0,3 0 31 16,-4 0-15-16,3-2-4 0,0 3 2 0,-2-3 5 15,3 1-15-15,-1 0 8 0,-2 0-15 16,3-1 22-16,-1-2-20 0,-2 3 10 0,1-1-34 16,2-3-1-16,-1 2-9 0,-1-1-10 15,2 2 4-15,0-3-52 0,0 0-22 0,0-3-7 16,2 0-27-16,-2-1-1 0,1-3-23 0,4-10-23 16,-1-3 20-16,4-2-103 0,-6-3-94 15,6-3-62-15,-1 3 29 0,0-2 28 0,2-1 7 16,1-1 57-16,0 1 14 0,1-1-38 15</inkml:trace>
  <inkml:trace contextRef="#ctx0" brushRef="#br0" timeOffset="295312.7331">23168 11818 283 0,'-1'-4'312'0,"-2"0"-47"0,2 0-19 0,0 1-24 16,1 1-30-16,-1-1-21 0,1 1-4 16,-2 0-36-16,2 1-9 0,0-1-13 0,0 1-20 15,3 1 9-15,-1 0-17 0,0 0-3 0,0 1-9 16,2 1 14-16,0 1-26 0,7 6 3 16,0 0 11-16,3 0-4 0,0 2-6 15,1 2 6-15,0-1-26 0,1 1-6 0,0 2 18 0,4-2-12 16,-5 3-6-16,5 1 10 0,-1-3-17 15,0 3 2-15,1-1-9 0,-5-1 1 0,4 2-5 16,0-1 8-16,-2-3-12 0,-2 4 23 16,2-3-22-16,-2 1 7 0,0 0-18 0,0-2 32 15,-1-1-29-15,-4-2 5 0,2 3-4 16,-2-1-6-16,3-2 5 0,-8-4 0 0,0 1-12 16,0-1 3-16,-1 0 8 0,-1-4 12 0,-1 2 14 15,1-1-18-15,-1-1 11 0,1-1 16 0,-2 2 0 16,1-1 24-16,-2-1-4 0,2 0-9 15,-2 2-3-15,0-2 7 0,0-1-5 0,0 0 2 16,0 0-6-16,-8 2-21 0,4-2-3 0,2-3-18 16,-3 3-1-16,1-3 11 0,-7-4-1 15,-5 4-12-15,2-3-1 0,-1 0 30 16,0-1-4-16,2 2 6 0,-4-5-19 0,2 6 8 16,-2-2-10-16,-1 0-2 0,5-1-1 0,0 3-1 15,2 0 0-15,1 3-1 0,-6-5-1 16,3 6 0-16,13 0-1 0,-12 0 0 0,-4 0-7 15,-13 11 3-15,11-7 9 0,0 5-9 16,-1-1 9-16,3 4 0 0,-3 0-1 0,0 4-9 16,0 0 9-16,1 2-1 0,0-1 0 15,3 0-1-15,0 0-7 0,-1 2 21 0,1 2-3 16,2-3-1-16,-1-1-17 0,1 6 3 16,2-2 0-16,-1-3-1 0,3 1 4 0,2-8-5 15,0 2-4-15,0-5 27 0,3 2-12 0,1-3 6 16,1-3-10-16,-1 0 7 0,1-1 0 15,0 1-21-15,0-1 39 0,0-2-29 0,1 2 19 16,0-2 4-16,-2 2 0 0,3-3-34 16,-1 2 28-16,1 2 3 0,-1-3 12 15,-2 1-24-15,2-1 4 0,1-1-1 0,-1 1-22 16,0-1 23-16,-1 0-8 0,2 0-10 0,0 0 1 16,0 0-41-16,0 0 6 0,0 0-32 0,0 0-13 15,-4-11-28-15,4 5-28 0,0 2-1 16,2-1-22-16,-2-3-25 0,1 0-42 0,-1 0 21 15,0-6-125-15,11-20-115 0,-4 15 35 16,0 2 27-16,2 0 25 0,-1 0 10 0,1-1 19 16,-1 3 11-16,4 4 2 0</inkml:trace>
  <inkml:trace contextRef="#ctx0" brushRef="#br0" timeOffset="306506.4863">27697 15868 234 0,'0'0'126'0,"0"0"-24"0,0 0-14 15,0 0 24-15,0 0 30 0,0 0-29 0,0 0-19 16,0 0-33-16,0 0 44 0,0 0-2 16,0 0-3-16,0 0-18 0,0 0 4 0,0 0-27 15,0 0 37-15,0 0 0 0,0 0-6 0,0 0-21 16,0 0 15-16,0 0 3 0,0 0-11 15,0 0-3-15,0 0-4 0,0 0 21 0,0 0-16 16,0 0 22-16,0 0-25 0,0 0-6 0,0 0 17 16,0 0-7-16,0 0 8 0,0 0-3 15,0 0-19-15,0 0 34 0,0 0-39 0,0 0 0 16,0 0-1-16,0 0 14 0,0 0-7 16,0 0-14-16,0 0-21 0,0 0 46 0,0 0-32 15,0 0 8-15,0 0-17 0,0 0 12 16,0 0-17-16,0 0 11 0,0 0 10 0,0 0-5 15,0 0-4-15,0 0-1 0,0 0-11 0,0 0 12 16,0 0-29-16,0 13-1 0,0-13 0 16,0 0 21-16,0 0-3 0,-5 27 9 0,6-23 9 15,7 9-15-15,-4-4 10 0,2-1-3 16,-4-1-12-16,5 6 34 0,-3 2-13 0,1-2-10 16,0 3-2-16,0 0 6 0,-3 1-9 15,2-1-3-15,0 1 5 0,0-2-14 0,-1-2 11 16,2 1-2-16,0-3 15 0,-3-2-17 15,1 0 0-15,-1 0-4 0,0-2 6 0,-1 1-6 16,4 6 7-16,-2-2-22 0,-2-3 24 0,1 0-4 16,0-3-12-16,-1 0 3 0,2 0-24 15,-2-2 26-15,1 0-8 0,0-1 6 0,-2 0-1 16,2 1 2-16,-2-2-14 0,3 1 0 16,-3-1 19-16,1 0-18 0,2-2 18 0,-1 0-5 15,-2 0 12-15,0 0 0 0,26-9-9 0,-13-1-2 16,2-3 1-16,4-2 0 0,3-2 1 15,1-3-6-15,0-2-12 0,5-1 8 16,0-2-11-16,4-4 15 0,0-1-3 0,0 4-18 16,2-6 9-16,0 2 1 0,-1 0-3 0,-2 2-1 15,-1-1-4-15,-2 6 5 0,0 0 5 0,-3-1-24 16,-2 3 13-16,-1 0 2 0,-3 2 5 16,0 2-17-16,-3-1 8 0,0 0 11 0,3 2-17 15,-5 2 21-15,0 1 6 0,-1 1-18 0,-1 1-1 16,-2 1 11-16,-3 2-8 0,0 4 5 15,-3-2-10-15,2 2 14 0,-4-1 5 0,2 3-18 16,-1-2-2-16,-1 3 13 0,0 0 0 0,0-1 6 16,1-1-1-16,-2 3-10 0,2-3 4 0,-3 1-12 15,1 1 3-15,2 0-3 0,-1-1 3 16,-2 2 4-16,4-1 3 0,-4-1 7 0,0 2-5 16,1-1-3-16,0 0-12 0,-1-1 7 15,0 0 8-15,2 2-5 0,-1-1-12 0,-1 1 17 16,0 0-4-16,0 0-9 0,1 0 14 15,-1 0-23-15,0-1 26 0,0 1-12 0,2 0 9 16,-1-3-12-16,-1 3 12 0,-3 0 3 16,3 0-5-16,3 1-2 0,-3-1-8 0,0-1 10 15,0 2-12-15,0-1 11 0,0-1 2 0,0 1 1 16,0 0 1-16,0 0-5 0,0-2-14 0,0 2 2 16,0 0 2-16,0 0 13 0,1 2-2 15,-1-2-4-15,0 0 9 0,0 0-5 0,0 0 9 16,0 0-26-16,0 0-2 0,0 0 23 0,0 0-6 15,0 0 9-15,0 0 4 0,0 0-12 16,0 0-2-16,0 1-18 0,0-1 19 0,0 0-5 16,0-1 2-16,0 1 6 0,1 1-10 0,-2-1 11 15,1 0 2-15,0 0 3 0,1 0-9 16,-1 2 3-16,-1-2-14 0,1-2-6 0,0 2 29 16,0 0-17-16,0 2-1 0,0-2-2 0,-1 0 3 15,1 1 1-15,0-2-2 0,0-1 2 16,0 2 1-16,0 0 9 0,0 0 0 0,0 0-9 15,0 0-8-15,0 0 8 0,0 0 11 0,0 0-9 16,0 0-19-16,1-1 8 0,-2 1-39 16,1-2-12-16,0 2 5 0,1-2-70 0,0 2-5 15,-1-4-30-15,2 0-7 0,-2-2-34 16,0 4-21-16,2-5 21 0,-2 1-150 0,0-1-119 16,0-2 37-16,-13-14-17 0,7 9 30 15,-4-2 35-15,-3 2 62 0,0-3 19 0,-1 1 13 16,0-1 3-16</inkml:trace>
  <inkml:trace contextRef="#ctx0" brushRef="#br0" timeOffset="316118.7521">21601 9462 412 0,'0'0'198'0,"0"0"-19"0,0 0-33 0,0 0 6 15,-13 0-39-15,13 0-10 0,0 0 8 0,0 0-32 16,0 0-14-16,0 0 5 0,0 0-35 15,0 0 5-15,0 0 10 0,0 0 6 0,10 12-1 16,7-17-5-16,-2-2-5 0,7 1-6 0,1 1-5 16,0-3 3-16,3 0-2 0,0-1-5 15,0 1-4-15,2 0 0 0,-2-2-10 0,0 1 3 16,0 0 3-16,1 3 11 0,-1-1 0 16,0 3-5-16,-1 0-12 0,-1-1-22 0,-1 2 19 15,-3 1 7-15,-1 2 3 0,2 0-21 0,-7 0 9 16,0 0 6-16,-4 0-14 0,3 0 0 15,19 12 2-15,-15-7 0 0,-2-1-5 0,4-1 11 16,-1 1-18-16,0-1 11 0,5 1-6 0,0-2 16 16,-4-2 3-16,4 2-17 0,1-1 23 15,1-1-7-15,-12 0-5 0,5 0 2 0,5 0-8 16,2 0 8-16,25-13 0 0,-27 7-13 16,3 2-2-16,-1-2 13 0,-1-2-11 0,-7 1 19 15,2 1-10-15,3-3 12 0,-5 1-23 0,2-1 11 16,-4 0 9-16,2 2 2 0,-6-2-10 0,6 1 15 15,-6 1-1-15,3 0 3 0,-1 2-9 16,-4-1-10-16,-2 3 7 0,1 0-4 0,-4 1 3 16,3 0 4-16,-2 1-3 0,1 1 4 0,2-2-1 15,-2 2-1-15,1 0-20 0,-1 0 10 0,3 0 0 16,1 0-1-16,4 0 15 0,7 0-10 16,0 0 2-16,1 0 2 0,3 0-10 0,1 0 4 15,0 0-9-15,1 0 0 0,1 0 22 16,0 0-14-16,0 0-8 0,30-6-6 0,-30 5 8 15,0-1 2-15,1-1 2 0,-3-3 1 0,-1 4 6 16,4-4-6-16,-4 0-11 0,4 1 2 0,-5 1 3 16,3-3 6-16,-2 0-6 0,-2 1-3 15,-2 1 15-15,7-2-8 0,-1 0 14 0,1 0-19 16,-4 1 7-16,3-1 0 0,0 2-4 16,-3-2 1-16,2 0 16 0,2 0-13 15,-4 1 14-15,0 0-19 0,-5 1 11 0,3 3 0 16,-2-3-11-16,-1 0 4 0,0 1 13 15,0-2 11-15,-3 1-1 0,1-1-32 0,1 1 8 16,1-1 13-16,-3 2-14 0,1-2 5 0,1 0 3 16,-1-3 5-16,1 5 17 0,1-2-26 15,1 2-2-15,3-7 15 0,1 5-2 0,0-4-15 16,0 1-5-16,-1 3 17 0,0 4-17 16,-1-5 29-16,-3 2-11 0,-2 0-22 0,-5 2 17 15,-1 0-9-15,-4 1 0 0,1 2 24 0,-4-2-8 16,1 2-8-16,-1-4 13 0,-2 4 21 15,2-1-27-15,-1 1 11 0,-1-1 17 0,2 1-41 16,-4 0-2-16,0 0 27 0,0 0 0 16,0 0-13-16,0 0-18 0,6 0 44 0,-6 0-3 15,0 0-20-15,0 0-18 0,0 0 3 0,0 0 15 16,7 0-15-16,-7 0-4 0,0 0-3 0,0 0 5 16,0 0 7-16,6 0-10 0,-6 0-6 15,0 0 34-15,0 0-19 0,0 0-13 0,0 0 9 16,0 0-12-16,9-5-2 0,-10 6-3 15,2-2-25-15,-1 1-10 0,0 0 12 0,0 1 10 16,-1 0-14-16,1-2-28 0,-1 1 3 0,1-1 2 16,-2 2-5-16,0-2-19 0,-1 1-11 15,1 0 2-15,-3-1-28 0,-1 1-25 0,0 0 29 16,0-3 11-16,-3 3-92 0,-5 0-79 16,-17-10-107-16,14 6 4 0,1 0 30 0,0 4 16 15,-1-3 23-15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3:31:44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2926 2620 252 0,'0'0'68'16,"0"0"-12"-16,0 0 8 0,0 0-34 16,0 0 39-16,0 0-40 0,0 0 6 0,0 0 2 15,0 0-12-15,0 0-2 0,0 0 12 0,0 0-14 16,0 0-15-16,0 0 10 0,0 0 7 0,0 0-3 15,0 0-13-15,0 0 32 0,0 0-28 16,0 0 12-16,0 0 0 0,0 0 8 0,0 0 9 16,0 0-22-16,0 0-9 0,0 0-14 0,0 0 30 15,0 0-18-15,0 0 4 0,0 0-7 16,0-13-11-16,0 13 29 0,13 0 8 0,-13 0-3 16,0 0-3-16,0 0-3 0,28-22-2 0,-22 19-1 15,3-5-2-15,1 1-29 0,-3 3 30 16,0-2 2-16,0 3-8 0,4-6 5 15,-3 3 0-15,1 0 3 0,4 0 0 0,-4 0 5 16,-2 1-7-16,0 2 13 0,1-3-16 0,-3 1-8 16,1 3 12-16,-1-2-14 0,7-4-1 0,-2-1 1 15,-3 4-2-15,2 1-1 0,-1-1 22 16,-1 3-17-16,7-4 34 0,-5 0-32 0,-4 3 15 16,3 0-11-16,-2-2-5 0,-1 2 10 15,0-1-3-15,-1 3-6 0,1-2 8 0,-1 1-29 16,-1 0 27-16,1 0 3 0,-1 0-4 0,1 1 6 15,1-2-29-15,-2 1 22 0,0 0-3 16,0 1-18-16,2-4-13 0,0 5 7 0,-2-3 8 16,0 1 22-16,1 0-15 0,-1 0 37 15,1 0-23-15,0 0-1 0,1-1 0 0,-2 1-33 16,0 1 52-16,1 0-41 0,1-3 31 16,-2 3-6-16,0-1 1 0,0 1 0 0,2-2 7 15,-1 2-43-15,-2-1 33 0,1 0-7 0,0 1 14 16,-1 0 2-16,1-2 0 0,-2 2 0 0,2 1-16 15,-2 0 33-15,1-1-15 0,1 0 7 0,-2-1-17 16,2 2-20-16,-2 0 15 0,1-1 10 16,1-1-18-16,-3 1 14 0,0 1-6 0,0 0 15 15,3 0-1-15,-2 0-1 0,-1 0 0 0,0 0-11 16,0 0-23-16,0 0 28 0,1-2-5 16,1 2-9-16,-2 0 12 0,0 0-3 0,0 0 0 15,0 0-12-15,0 0-10 0,-2 0 9 0,4-1 12 16,-2 1-16-16,0-2 21 0,1 4-20 0,-1-2 13 15,0 0-8-15,1 0 13 0,-1 0-12 0,0 0-2 16,0 0-26-16,0 0 19 0,0 0 7 16,0 1 1-16,0-1-10 0,0 0 10 15,0 0 1-15,0 0 3 0,0 0-17 0,-1 2 24 16,1-2-33-16,0 0 22 0,0 0-4 0,0 0 6 16,0 0-6-16,0 0-4 0,0 0 26 15,0 1-45-15,0-1 36 0,0 0-8 0,-1 0 2 16,1 2-1-16,-2-2-8 0,1 0 1 0,1-2-11 15,0 2 22-15,0 0-18 0,0 2 10 0,0-2 18 16,0-2-13-16,0 2-27 0,0 2 26 0,0-2-19 16,0 0 23-16,-1 0-27 0,-1-2 28 15,2 2-6-15,0 2-12 0,-1-4 2 0,1 2 12 16,0 2-19-16,0-2 19 0,0 1-13 0,0-1 3 16,0 0 12-16,0 0-15 0,0 0 13 15,0 0-23-15,0 0 33 0,0 0-3 0,0 0 0 16,0 0-26-16,0 0 9 0,0 0 12 0,0 0 6 15,0 2-12-15,0-2 11 0,0 0-23 16,0 0 34-16,0 1-3 0,0-1-12 0,0 0-4 0,0 0 0 16,0 0 1-16,0-1-20 0,-1 1-7 15,1 0 4-15,1 0 24 0,-1 0-7 0,0 0-10 16,0 0 17-16,0 0 1 0,0 0 9 16,0 0-12-16,0 0 10 0,0 0-1 0,-1 0-15 15,2 0 6-15,-1 0 17 0,0 0-15 0,0 0-12 16,0 0 7-16,-1 0 4 0,1 1-19 15,0-1-8-15,1 0 6 0,-1 0 13 0,0 0 7 16,0 1-2-16,0-2 7 0,-3 1 11 0,2 0-22 16,0-1 4-16,1 2 13 0,1-2 7 15,-2 1-23-15,1 0-13 0,0 0 19 0,-1 0-1 16,1-2-6-16,0 4-15 0,0-2 24 16,0-2 5-16,0 2-11 0,0 0 3 0,0 0-9 15,0 0 26-15,0 2-29 0,-3-4 11 0,2 2-12 16,1 0 14-16,0 0 1 0,0 0-1 0,0 0-8 15,-1 0 19-15,1 0-16 0,0-3 11 16,-2 3-18-16,2 0 6 0,-2 0-4 0,2 0-3 16,-1-1 3-16,1 1 26 0,0 0-22 0,0 0-4 15,0 0-5-15,0 0 25 0,0 0-14 0,0 0 4 16,0 0-11-16,0 0 16 0,-12-8-2 16,11 7-7-16,1 1 10 0,-3-2-12 0,4 1 17 15,-2 0-5-15,0-1-14 0,-2 1 0 16,2 0-9-16,1 0 16 0,0 1-15 0,-2-3 17 15,2 3-14-15,-3 0 9 0,3-1-20 16,0-1 14-16,-1 2 23 0,1-1-7 16,0 1-30-16,-2 0 36 0,1 0-22 0,1 0 16 15,0-2-1-15,0 2-4 0,0 0-2 0,0 0-3 16,-1 0 1-16,1-1-3 0,0 1-21 0,0 1 17 16,-1-2 4-16,1 1 12 0,-3-3 0 15,3 3-11-15,0 0-5 0,0-1 24 0,0 0-13 16,0 1-2-16,0 0-8 0,-1-1 15 15,1 1-21-15,0 0-2 0,0-2 17 0,0 1 1 16,0 1-13-16,0 0 10 0,-2 0-1 16,1 0 15-16,0 0-32 0,5 0 23 0,-6 0 0 15,4 0-13-15,-4 0-25 0,2-1 22 0,0 1 9 16,-1 0-6-16,1 0-1 0,0-2-4 0,-1 2 17 16,1 0-13-16,0 2-2 0,0-2-9 15,0-2 3-15,-1 2-1 0,1 0-2 0,-2 0 12 16,4 0-15-16,-2 0 7 0,-2-1-13 0,2 1 23 15,-1 0-25-15,1 0 29 0,0 0-23 0,0 0 16 16,0 0 15-16,-1 0-13 0,1 0-6 16,1-1 4-16,-1 1 20 0,0 0-15 0,0 0-2 15,-1 0-28-15,1 0 29 0,-2-1-17 0,4 1 3 16,-2 0 2-16,-2 0-14 0,1 0 31 16,0 0 18-16,1 0-17 0,-1-1-6 0,-1 1 6 15,0 0-3-15,2 0 11 0,-1 0-7 0,-1-2-10 16,1 2 6-16,1 0-33 0,-1-1 29 15,0-1-11-15,1 2 25 0,-3 0-2 0,3-1 5 16,0 1-32-16,0 0 7 0,0 0 14 16,-1 0-2-16,1 0-17 0,0 0 33 0,-2 0-28 15,2-2-15-15,0 2 42 0,-1 0-2 16,1 0-4-16,0-1-27 0,-1 1-17 0,1 0 30 16,0 0 2-16,0 0-79 0,0 0-38 0,-2 0-71 15,2-2-156-15,2 0 14 0,-2 2-11 16</inkml:trace>
  <inkml:trace contextRef="#ctx0" brushRef="#br0" timeOffset="14009.8699">7780 1231 310 0,'0'0'106'0,"0"0"-13"16,0 0-14-16,0 0-9 0,0 0 3 0,0 0-8 15,0 0 19-15,0 0-13 0,0 0 3 0,0 0-9 16,0 0-6-16,0 0 18 0,0 0-9 16,0 0-8-16,0 0-6 0,0 0-6 0,0 0-15 15,0 0-22-15,0 0-13 0,0 0 45 0,0 0-30 16,0 0 20-16,0 0-7 0,0 0-3 15,0 0-2-15,0 0-27 0,21 17 5 16,-21-13 48-16,1 5-24 0,-2-4 3 0,1-5-25 16,0 0 35-16,0 10-2 0,0-3 1 0,0 2 12 15,0 5-11-15,0-1 1 0,0 0 1 0,0-1 3 16,0 0-8-16,0 1-10 0,0 5-8 16,0-3-10-16,0 2 22 0,0-3-12 0,0-1 28 15,0-2-5-15,0 3-39 0,0 1 24 0,0-3-19 16,0-1 31-16,0 1-6 0,0-2 1 15,0-2-4-15,0-1-10 0,0 2-1 0,0-3-18 16,0 0 9-16,0 0 13 0,0 1-9 0,0-7 3 16,0 8-8-16,0-1 10 0,0-7-10 15,0 6 9-15,0-6-9 0,0 7 8 0,0-7 7 16,0 6-11-16,0-6-7 0,0 0 5 16,0 7 7-16,0-7 3 0,0 0-14 0,0 0 23 15,0 0-4-15,0 0 2 0,2 10-2 0,0-11 6 16,-2-3-13-16,0 1-12 0,0 0-1 15,0-3 20-15,1 3-7 0,-1-2 6 0,0 0-14 16,0-1 0-16,-1-1 16 0,1 7-8 16,0-12-7-16,0-1-4 0,0-2 2 0,0 0 3 15,0 2-11-15,0 0 15 0,-9-8-2 0,7 4-11 16,1 1 17-16,-1-1 3 0,-2 0-6 16,1 4-2-16,-1-5-8 0,3 7 5 0,-4-10-3 15,1 4-6-15,0-2-8 0,0 5 26 16,2 0-6-16,-1 1-10 0,-1-2 4 0,2 7 2 0,-2-3 0 15,3 2-10-15,1-1-6 0,-5 1 15 16,2 4 0-16,2-5 8 0,1 7-5 0,0 3-4 16,0 0 7-16,0 0-11 0,-5-8 4 15,2 8 1-15,1 3 6 0,-1-3-9 0,3 1 0 16,-4 2 9-16,3 0-22 0,0 3 12 0,-4 0 3 16,2 0-6-16,-1 4-10 0,-1 0 9 15,4-1-1-15,-4 6 1 0,1-5 0 0,1 0 6 16,-3 5-2-16,1-1-6 0,-3 0-8 0,6 2 4 15,-2 0 6-15,-3-1 0 0,5 0 12 16,-6-1-6-16,4-2-5 0,3 0-5 0,-3 4 18 16,0-5-12-16,2-1 2 0,-1-2 0 0,1 1-2 15,0-3 5-15,1-1-7 0,1 0 4 16,0-5-14-16,0 0 12 0,0 6-5 0,0-6 3 16,0 7 7-16,0-7-12 0,0 7 16 0,0-7-2 15,0 7 9-15,12 2-14 0,-9-7 15 16,1 2-15-16,1-4 12 0,4 0-16 0,8-2 11 15,-8 2-11-15,6 0 0 0,2 0 11 16,26-12-1-16,-18 8-17 0,-1-3 19 0,4 0-22 16,0-3 17-16,-1 2-13 0,-1 1 7 15,0-1 12-15,0-2-14 0,3 3 8 0,-3-3-8 16,0 2 6-16,-1-3 3 0,-6 3 1 0,2 2 10 16,-3 1 0-16,-2-1-6 0,-7 5 4 0,-1-2-13 15,-2 3 26-15,2-2-16 0,-4 0 8 16,-2 2-22-16,2-2 18 0,-1 1 12 0,-3 1-27 15,0 0 7-15,0 0 24 0,0 0-5 16,0 0-21-16,0 0 10 0,6 0 6 0,-6 0-23 16,0 0 13-16,0 0 1 0,0 0-7 0,5 0-13 15,-5 0 29-15,0 0-24 0,0 0 1 16,0 0-37-16,0 0-15 0,0 0-21 0,0 0-36 16,0 0 9-16,0 0-143 0,0 0-132 0,13-7 29 15,-13 6 24-15,0 0 22 0,0-1-76 16,0-1 24-16,1-1 7 0</inkml:trace>
  <inkml:trace contextRef="#ctx0" brushRef="#br0" timeOffset="25630.8548">1558 6016 242 0,'0'0'144'0,"0"0"13"0,0 0-11 16,0 0-14-16,0 0-19 0,0 0 14 16,0 0-27-16,0 0-4 0,0 0-13 0,0 0-9 15,0 0 12-15,0 0-21 0,0 0-10 0,0 0-2 16,0 0 8-16,0 0 3 0,0 0-4 0,0 0-21 16,0 0 8-16,0 0-62 0,0 0 8 15,0 0 37-15,0 0-33 0,0 0 11 0,0 0 18 16,0 0 7-16,0 0 1 0,0 0 2 15,0 0-4-15,11 19-6 0,-5-20-3 0,-1-1-9 16,0 2 12-16,2-1 2 0,0 1-27 0,-7 0 22 16,14 0 4-16,18-8-7 0,-12 7-4 15,2-3 7-15,-3 0 9 0,4-1-22 16,3-1-1-16,1 0 21 0,-2-2-6 0,2 0 6 16,1 2-22-16,-2 1 4 0,-1-1 3 0,0 1 1 15,-2 0-5-15,-5-2 9 0,1 3-15 16,-1 1 13-16,0 1-6 0,-8-1-1 0,-1 2-28 15,-2-1 11-15,-1 0 16 0,-1 1-1 0,-1 1 0 16,-1 0-4-16,2-1-5 0,-2-2 20 16,-1 3-30-16,1 0 23 0,0 0-5 0,-2 0-12 15,0-2 5-15,1 2 6 0,0 0-20 0,-2-1-17 16,3 1-5-16,-3 0-11 0,-2 1-47 16,2 2 8-16,-2 0-69 0,-1-2-41 0,-2 0-82 15,0 2-68-15,0-1 26 0,0 1 14 16,-9 1-17-16</inkml:trace>
  <inkml:trace contextRef="#ctx0" brushRef="#br0" timeOffset="26130.8522">1953 5891 210 0,'-1'-1'246'16,"0"-1"-59"-16,1 0-7 0,0-2-31 0,0 3-16 16,0-2-5-16,2 3-19 0,-1-3-9 15,2 0 6-15,-1 3-25 0,2-4-8 0,0 4-9 16,1-2-21-16,2 0 17 0,-2-1-16 0,4 3-16 16,7-1 22-16,0 0-12 0,-4 1-6 15,1 0 13-15,-13 0-42 0,14 0-1 0,-1 0 31 16,1 0-16-16,15 9 4 0,-17-7 13 15,2 3-10-15,-2-2-6 0,-5 3-10 0,2-4-1 16,1 5-13-16,-4-2 34 0,0 0-34 0,1 1 11 16,-4-1 8-16,0-1-25 0,-2 1 12 15,0 2 13-15,1-2 6 0,-2 1-2 0,0-6 17 16,0 13-9-16,0 3-28 0,-14 17 19 16,7-18 5-16,1 3-5 0,-3-4 11 0,-3 1-13 15,3 0 19-15,0-3-8 0,-3 1-15 16,3-2 2-16,2-4 22 0,-5 5-8 0,4-5-5 15,0-1-6-15,3 0 7 0,1-1-10 0,0-1 5 16,1-2-15-16,1 2 14 0,0-3-9 0,-1 1-4 16,1-1-12-16,0 2 13 0,0 0 3 15,2-2-1-15,-3-1-5 0,2 2-25 0,0-2-8 16,-1 3-19-16,2-3-29 0,0 0-22 16,0 0 9-16,0 0-130 0,0 0-106 0,-2-4 23 15,2 3-82-15,2 0 14 0,0-3 66 0</inkml:trace>
  <inkml:trace contextRef="#ctx0" brushRef="#br0" timeOffset="26597.8371">2415 5872 210 0,'1'-2'221'15,"-1"-1"-45"-15,1 1-23 0,-1-2-20 0,3 3-43 16,-1-3 4-16,1 1 11 0,1 0-11 16,-1 0-16-16,1 1-1 0,1-1-32 0,11-3 35 15,-5 2-32-15,-2 2 25 0,8 0-14 0,-4-1 6 16,-3 1-35-16,-10 2 13 0,11 0-12 15,-2 0 2-15,5 0 3 0,1 0-8 0,13 16 11 16,-13-10-28-16,-6-1-2 0,2 2-10 0,-2 6 14 16,0-2 4-16,-6 0-31 0,2 3 24 15,-4 0-7-15,1-2 20 0,-2-3-14 0,0 4 13 16,0 3-27-16,-13 17 32 0,6-18 4 0,0 1-9 16,-2-2-6-16,1 1-2 0,-1-2 11 15,-2-3-7-15,5-1-16 0,1-1 24 16,-1-5-29-16,3 2 3 0,-2-2 19 0,2 2 10 15,1-4-19-15,0 1-7 0,2 2 5 0,-3-1 7 16,2-3-10-16,1 1-23 0,-3-1-28 0,2 0-18 16,1 0-14-16,0 0 10 0,0 0-96 0,0 0-119 15,-3-14-69-15,3 9 17 0,2-2 11 16,3-9 2-16</inkml:trace>
  <inkml:trace contextRef="#ctx0" brushRef="#br0" timeOffset="27014.5881">2797 5773 439 0,'1'-2'240'0,"-1"-3"-57"16,-1 3-28-16,1-1 3 0,-3 2-25 0,2 0-22 15,-3 1-16-15,0 0-5 0,-1 2-4 16,-1-2-16-16,-4 10-8 0,-1-3 3 15,0 1-34-15,1 2 15 0,-3-1 6 0,5 3 2 16,2 1-25-16,-3 0-8 0,1 0-1 0,2 3 6 16,1-3-13-16,3-1-4 0,-2-2 11 0,2 8 16 15,1-5-13-15,1-3 9 0,-2 2 2 16,2-5-48-16,0 4 30 0,15 11-12 0,-10-12 10 16,2 2-8-16,1-4 22 0,5 1-19 0,-3-1 28 15,7-2-13-15,-3-2 2 0,5-1 7 16,-5 0-14-16,-3-3-6 0,-11 0 28 0,15 0-14 15,0 0 6-15,-4 0 0 0,1 0-14 16,-1 0 5-16,-2 0 0 0,-2 0-1 0,2 0-21 16,-9 0 25-16,7 0-7 0,0 0 2 0,-7 0-5 15,7 0-10-15,-7 0 4 0,8 0 5 16,-8 0-8-16,12-9-10 0,-11 8-18 0,-1 1-32 16,1-3-12-16,0 1 7 0,-2 2-70 0,0-1-67 15,-3-1-148-15,1-2-40 0,1 2 22 16,-2-1 21-16,0-1 15 0,-6-5 35 0</inkml:trace>
  <inkml:trace contextRef="#ctx0" brushRef="#br0" timeOffset="27662.7023">3122 5475 360 0,'-2'-5'225'0,"1"-1"-36"16,0 2-18-16,1 0 4 0,0 1-19 0,-1-3-27 15,1 4 1-15,-2-2-11 0,1 1-41 16,1 0 8-16,0 2-13 0,-1-2-6 15,1 1-11-15,-2 1-3 0,1 1 1 0,0 0-14 16,-1 1 15-16,0-1-35 0,-2 5 9 0,3-3-24 16,-3 1 20-16,0 3-17 0,-3 3 15 15,1 1 17-15,1 4-14 0,-1-6-6 0,1 7-7 16,0-5-1-16,3 1-6 0,-1 3 7 0,-1-2-10 16,0 3 18-16,0 1-19 0,3-3 14 0,-3 4-7 15,0 0 8-15,4-2-6 0,-1-3 2 16,1 0 3-16,0-12-4 0,0 13 1 0,0 1-4 15,0 1 9-15,14 18-13 0,-10-20 5 16,0 1-21-16,1-2 9 0,0-2 6 0,1-3 8 16,2 4-3-16,-3-4-3 0,4-1 21 0,-2-3-11 15,6 4-5-15,3-7 17 0,-9 2-6 0,0-2-2 16,2 2 1-16,0-2-2 0,-9 0 4 0,0 0-3 16,9 0 6-16,-3 0 20 0,7-12-9 15,0 6 14-15,-3-3-18 0,-1 2 1 0,-8 2 7 16,3-4 13-16,-3 2 8 0,-1 3-25 0,0-1 0 15,0 5-2-15,0 0 5 0,0 0-31 16,0-9 24-16,-13-2-22 0,11 7 13 0,-7-6-5 16,0 2-17-16,1 1 16 0,3 1-6 15,0 2-17-15,0 4 19 0,-2-4-15 0,0 1 3 0,3 2 14 16,-1-1-5-16,1 1-14 0,0-1 8 16,-1 2-5-16,0-1-30 0,-1 1-22 0,6 0-10 15,-7 0-38-15,-3 0-34 0,-18 19 10 16,10-10-89-16,0 2-133 0,-1 0 28 0,3 1-95 15,0-1 25-15,-3 1 23 0,5-1 15 16,-4 1-5-16</inkml:trace>
  <inkml:trace contextRef="#ctx0" brushRef="#br0" timeOffset="28645.5905">1943 7810 368 0,'0'0'210'0,"0"0"-17"0,0 0-17 0,0 0-9 16,0 0-10-16,0 0-28 0,-14 0-28 16,14 0 14-16,0 0-5 0,0 0-16 0,0 0 8 15,0 0-30-15,0 0 7 0,0 0-27 0,0 0 13 16,0 0-12-16,0 0-5 0,0 0 14 15,0 0-14-15,0 0-23 0,0 0 26 16,0 0-19-16,0 0 1 0,6 15-15 0,12-16 11 16,-9 1-6-16,19-6-11 0,-11 3 5 0,-1 3-10 15,2-2 3-15,3 2 18 0,-2-2-20 0,-9 2 4 16,4 0-17-16,3 0 22 0,3 0-22 16,-1 0 12-16,1 0 5 0,-4 0 4 0,1 0-10 15,-4 0 12-15,20 11-15 0,-19-11 3 16,-3 2-21-16,0-1 21 0,-2-1 6 0,-4 0-9 15,1 0-8-15,1 1 9 0,-2-1-10 0,-2 0 21 16,1 0-15-16,0 0 4 0,-1 2-5 16,-1-2 11-16,1 0 12 0,1 0-22 0,-3 1 8 15,-1-1 4-15,0 0-6 0,0 0 11 16,0 0-14-16,0 0 3 0,0 0-10 0,7 0 4 16,-7 0-17-16,0 0-25 0,0 0-18 0,0 0-63 15,0 0 12-15,10-11-109 0,-10 6-149 16,1 0 2-16,1 2 25 0,-2-2 18 0,2-2 23 15</inkml:trace>
  <inkml:trace contextRef="#ctx0" brushRef="#br0" timeOffset="29063.0993">2551 7635 651 0,'2'-4'192'0,"3"-1"7"0,-3 1-13 15,1 0-23-15,5-7-6 0,-2 4-11 0,0 0-18 16,1 4-18-16,0-2-19 0,7-2-2 16,-1 4-34-16,4-5 10 0,-4 7-1 0,1 0-32 15,5-3 19-15,-1 4 5 0,-11 0-32 16,4 0 12-16,1 0-8 0,11 10-2 0,-8-5 2 15,-5-2-23-15,0 3-1 0,-2-1 19 16,-1-2-20-16,-1 4 5 0,1 4 5 0,-3 0 6 16,0-1 2-16,-4 1-13 0,0-3 13 0,0 6-11 15,-12 14-9-15,6-10 23 0,-3-1-4 16,1-2-18-16,-3-2 7 0,2-1-17 0,-1 1 23 0,-3-1-9 16,0-1 2-16,3-2-9 0,0-4 2 15,-1 5-10-15,4-5-8 0,-2 3-4 0,4-6-18 16,0 0 7-16,1 0-26 0,0-2-46 15,0 2 9-15,4-2-62 0,0 0-74 0,0 0-56 16,0 0 22-16,-8-13 20 0,8 8 18 16,5-10 13-16,0-1-52 0</inkml:trace>
  <inkml:trace contextRef="#ctx0" brushRef="#br0" timeOffset="29378.9295">2904 7531 676 0,'-1'-3'199'0,"2"1"-19"0,-2 0 7 16,0-1-21-16,1 0-5 0,-2 1-28 15,1-1-18-15,0 1-25 0,0 2 8 0,-3-1-14 16,0 1-9-16,1 1-5 0,-1-1-5 0,0 5-20 16,-2-3 9-16,2 2-27 0,-7 6 14 15,0 0-5-15,1 1-4 0,5-3-24 0,-2 5 6 16,-2-2-3-16,4 3 11 0,0-6-6 15,2 1-1-15,2 0 12 0,-1-2-21 0,1 2 11 16,1-3-11-16,0 0 4 0,0 1 11 0,0-7-6 16,0 8-3-16,0 0-35 0,14 16 14 15,-6-16-13-15,-3 0-19 0,4 1-21 0,0-2 6 16,-2-3 4-16,0 1 7 0,1-3-175 16,-2-2-67-16,2 0-68 0,3 0 43 0,1 0-13 15,18-11 16-15,-12 4 13 0</inkml:trace>
  <inkml:trace contextRef="#ctx0" brushRef="#br0" timeOffset="30061.5105">3261 7213 397 0,'-1'-3'239'0,"-5"-4"-32"0,3 3-25 16,-9-7-12-16,7 5-5 0,-1-2-19 16,-2 3-30-16,-2 4 9 0,6-1-31 0,0-1 9 15,0 1-18-15,2 2-5 0,-2-1-17 0,4 1-24 16,0 0 7-16,0 0 14 0,-14 9-17 16,11-4-19-16,-3 9 25 0,1-3-14 0,0 4-3 15,1-3-19-15,1-2 9 0,1-3-9 0,2 1 8 16,0 1 6-16,0-9-14 0,0 0-3 15,0 8-4-15,0-2 7 0,11 6-17 0,-7-9 22 16,0 1-16-16,1-3 10 0,0 1-3 16,2-1-4-16,-1-2-5 0,-1 1 15 15,-5 0-25-15,8 0 18 0,11-11 7 0,-10 4-5 16,-1 3-14-16,-3-2 10 0,1-1 29 0,-4 3-1 16,1 0-9-16,1 0 17 0,-3-1 12 0,-1 3-6 15,1-1-8-15,1 0-6 0,-2 2-10 0,1-1 21 16,2 0-10-16,-3-1-3 0,1 1 3 15,-1 2-21-15,3-2-7 0,-1 2 4 0,-2 0-4 16,0 0-9-16,0 0 13 0,0 0-9 0,18 11-2 16,-8-3 22-16,2 6-30 0,-5-4 29 0,1-1-24 15,0 3 10-15,-1 1-14 0,0 2 16 16,-1 0-11-16,-2-4 17 0,0 4-18 0,0-3 15 16,-3 0-6-16,-1-12 11 0,0 10-16 15,0 3 6-15,0 0-4 0,0-1 14 0,-14 15-20 16,9-15 0-16,-2-2-4 0,-2 0 23 15,2 3 0-15,-1-7-26 0,3-2 6 0,-1 2-10 16,0-5 30-16,1 2-21 0,3 1 5 16,-2-1-10-16,0-3 15 0,1 3-11 15,0-2 18-15,-1 0 0 0,1-1 0 0,3 0-21 0,0 0 4 16,0 0 12-16,0 0-2 0,-7 0-17 16,7 0 20-16,0 0-10 0,0 0 4 0,-8 0 10 15,8 0-2-15,0 0-25 0,0 0 6 16,0 0-22-16,-7 0-24 0,7 0-24 0,0 0-29 15,0 0 10-15,-7 0-195 0,7 0-114 0,-9-7 36 16,9 6 24-16,-1 0 25 0,1-2 19 0,-2 0 15 16,4-2 4-16</inkml:trace>
  <inkml:trace contextRef="#ctx0" brushRef="#br0" timeOffset="33664.7996">8597 4702 222 0,'0'0'104'0,"0"0"21"15,0 0-18-15,0 0-4 0,0-13-14 0,0 13 10 16,0 0-13-16,0 0-10 0,0 0-29 16,0 0 47-16,0 0-10 0,0 0 5 0,0 0-40 15,0 0 20-15,-23-25-2 0,22 22-8 16,1 3 8-16,0-1-12 0,0 0-20 0,1 1-26 16,-1-2-5-16,4 0 3 0,-3 0 2 15,1 1 18-15,1 0 2 0,-3-1 7 0,4 1-21 16,0 0 6-16,-1-2-10 0,2 1 14 0,-1 0 4 15,2 2-25-15,-2-1 0 0,0 0-9 0,2-1 9 16,-2 2 2-16,-4 0-29 0,0 0 25 16,7 0 13-16,-7 0-10 0,8 0-13 0,-8 0 6 15,13 12-11-15,-12-11 19 0,3 3 13 16,-1 0-21-16,-1 0-3 0,-2 2 0 0,4-1 14 16,-1 0 10-16,-2 0-25 0,2 2-20 15,-3-2 35-15,0 2-3 0,0 1-26 0,0-3 29 16,0 4-9-16,0 2-4 0,0-1 28 0,0 1-13 15,0 1-22-15,-13 16-4 0,9-16 16 16,-1 4 33-16,1-5-5 0,-2 3-16 0,-4-3-2 16,4 3-15-16,2 1 17 0,-1-5-8 0,1-1-8 15,1-2 1-15,0 2 11 0,-1-3 6 0,2-1-12 16,-1 0 22-16,2 0 0 0,0 0-15 16,1 0-10-16,-2 0-7 0,1-1 5 0,1 0 9 15,-3-1-6-15,3 3-10 0,-1-3-5 16,0 2-9-16,1-5 29 0,0 0-18 0,0 0 21 15,0 8 12-15,0-2-2 0,0-6-18 16,0 8 15-16,0-8-35 0,10 17 23 0,-7-13 11 16,-1 1-2-16,8 5-3 0,-6 0-2 0,1-3-15 15,1 0 25-15,-2-1-8 0,-1 0-2 16,2 0-13-16,-2-1 11 0,-2 0 6 16,3 0-4-16,0 10 2 0,1-2-28 0,0-2 30 15,-4-2 1-15,1 0-13 0,-2-9-5 0,0 8 19 16,0 1-4-16,0 4-11 0,-12 18 14 15,8-14-6-15,-2-2 7 0,-2 0-5 0,2 2 14 16,-2-2-17-16,-1-1 0 0,0-1-13 0,0 0 1 16,4 2 24-16,-3-2-9 0,5-4-20 0,-4 2 17 15,5-4-12-15,-2 0 15 0,1-1-10 0,0 0-3 16,1 0 11-16,1-1-1 0,-2-2 4 16,3 2-12-16,0 2 14 0,0-2-30 0,-1 0 34 15,1 0-25-15,0 0-2 0,0-5 19 16,0 0 2-16,0 5 2 0,0-5 2 0,0 9-6 15,0-3 9-15,0-6-15 0,0 9-27 0,10 3 31 16,-6-6-20-16,-1 0 17 0,-1-2-9 16,2 3 22-16,5 2-24 0,-3 4 28 0,-2-2-19 15,-1-1 12-15,3 3 1 0,-1 0-14 16,-1 1 6-16,-3 1 1 0,3 3-1 0,-2-1-10 16,-2-10-6-16,0 3 25 0,0 4-10 15,-12 22-17-15,8-21 4 0,-2 4 9 0,-1 0-15 16,2 0 15-16,-2 0 4 0,-1 0-3 15,2-1 18-15,-5 0-2 0,5 0-21 0,-2 1 17 16,3-2-5-16,-1 1-15 0,-1-3 8 0,4-2-11 16,-4 1 11-16,3-3-2 0,2-2-4 15,-5 4 14-15,6-3-30 0,-4-1 30 0,4-1-2 16,-1-1-3-16,0-1-3 0,-1-2-9 16,2 3 13-16,-1-1 5 0,0-1-19 0,2 0 12 15,-1 3-10-15,-1-3-4 0,0 0 22 0,1 3 10 16,-2 9-16-16,2-1-10 0,-2-2 9 0,3-3 0 15,0-2 12-15,0-9-9 0,0 15-11 16,0-3 17-16,0-1-1 0,0 0 2 0,0-2-3 16,0 0 8-16,8 6-10 0,-5-9 0 15,-2-1-1-15,0 1 8 0,3 0-22 16,-3-2 17-16,2 2-17 0,-1-2 12 0,6 8-6 16,-4-3-7-16,-3 0 7 0,4-2-2 0,-2-1 15 15,-2-2-14-15,3 4 15 0,-1-3-10 0,-1-1-10 16,-1 1-1-16,1 3 11 0,-1-4 10 15,3 15-13-15,-2-7 3 0,-2 1-1 0,2 4-7 16,-2 1 1-16,0-10 12 0,0 4-7 0,0 4-1 16,-12 18-15-16,8-17 20 0,-3 1-2 0,3-2-1 15,0 0-2-15,-2 0-13 0,2 1 9 16,-4-1 6-16,3 0 8 0,0 2-15 0,0-4 8 16,3 2-3-16,-3-1 11 0,3-3-7 0,0 0-8 15,-1-3-2-15,1 0 9 0,0-1-3 16,2-2 1-16,0 0 7 0,0-1-10 0,-1 0-11 15,1 0 16-15,0-5 1 0,0 0-6 0,0 8 1 16,0-1 8-16,0 0-12 0,0-1 3 16,0-6 0-16,0 7 1 0,0 0-5 0,0-7 6 15,12 17 0-15,-10-10 6 0,0-3-5 16,1 3-2-16,-2-1 3 0,0 1-4 0,-1 0 9 16,6 11-1-16,-3-5-9 0,-3-1 9 0,2 0-5 15,-2-12-10-15,0 13 16 0,0 2-14 16,0-1 14-16,0-2-10 0,0-1 8 0,0 2-1 15,0 1 3-15,0 5-7 0,0-2-11 0,0 1 21 16,0-1-7-16,0 2-7 0,-15 14 4 16,14-16 12-16,-1-2-22 0,0 3 16 0,2-3-5 15,-1-3 12-15,0-1-10 0,-1 8 6 0,2-2 1 16,0-2-4-16,-2-4 4 0,2-3-6 0,0 2-11 16,0-10 17-16,0 7-5 0,0 1-1 15,0-1 2-15,0 0 2 0,0-1 2 0,0-6-8 16,11 17-4-16,-8-12 3 0,7 6-3 0,-2-4-5 15,-2 0 31-15,-1-1-20 0,2-2 5 16,-2 1-1-16,1-3-14 0,-1 2 9 0,1-1 2 16,6 3-2-16,-4-1 13 0,1-4-13 15,-1 3-10-15,-1-2 23 0,1 1-29 0,-2 1 19 16,-1-3 10-16,-1 1-19 0,2 1-4 16,0-2 13-16,-1 1-7 0,0 0-7 0,-1 1 9 15,-2-2-1-15,2 0 0 0,0 1 0 0,-2-2 8 16,1 1-5-16,1 1-2 0,-3-1 9 15,2 0-17-15,-2-1 5 0,0 2 0 0,3-1 0 16,-2-1-3-16,0 0 7 0,-1 2-3 0,1 0 7 16,-1-2-10-16,0 1 1 0,2-1 1 15,-3 0 14-15,1 1-15 0,-1-1-1 0,0 0 0 16,0 0 4-16,0 0 14 0,0 0-1 16,0 0-19-16,0 0-7 0,0 0 10 0,0 0-21 15,0 0-8-15,0 0-32 0,0 0-20 0,6 1-28 16,-6-2 11-16,0 1-190 0,0-1-109 15,0-2 45-15,0 1 1 0,0 2 12 0,0-1 14 16,0 1 5-16</inkml:trace>
  <inkml:trace contextRef="#ctx0" brushRef="#br0" timeOffset="34176.4782">8587 7955 261 0,'-3'1'160'0,"3"0"24"0,-1-1 6 0,1 0-59 15,1 0 20-15,-1 0-25 0,0-1 3 16,4-1-8-16,0 1-7 0,1-2-11 0,8-4 12 16,0-1-35-16,0 1 14 0,3-3-10 0,-2 0 2 15,3-1-8-15,-2 0-6 0,3 0-6 16,0 1-3-16,-3 1 8 0,1-2-17 0,-1 1 11 15,0-1-14-15,2 0-1 0,-2-1-5 0,-2 4 13 16,2-2-14-16,-3 2-18 0,1-1 5 0,0 1 13 16,-6 1-9-16,1 0-17 0,3-1 2 15,-5 4 1-15,-3 0-5 0,3 1-6 0,-3-3 4 16,0 3 17-16,-2 0-25 0,4 1 5 16,-5 1-11-16,4-1-14 0,-3 1-8 0,1 0 2 15,-1 0-29-15,0-1-38 0,1 0-33 0,-2 2 11 16,0 0-111-16,0-1-93 0,-2 1 22 15,-2 0 23-15,3 1-80 0,-4 1 22 0,1 0 16 16,0 0 1-16</inkml:trace>
  <inkml:trace contextRef="#ctx0" brushRef="#br0" timeOffset="34665.4026">8670 7983 400 0,'-4'2'209'0,"4"-1"-31"0,-2 1 18 0,1-2-15 16,1 0-42-16,1-2-23 0,0 2-2 15,2-1-16-15,0-2-11 0,3 1-21 0,-3-2 16 16,12-4-8-16,0-3-23 0,0 4 12 0,4-7-7 15,-2 3 0-15,5-3-29 0,2 3 8 16,-4-3-1-16,2 0 12 0,0 0-12 0,0 5-19 16,-2-7 13-16,1 5-6 0,-1 0 4 0,-1 0 3 15,-4 2-8-15,4 0 9 0,-6 2-6 16,0 0-4-16,-1 2-3 0,-5 0 18 0,1 2-1 16,-4-1-3-16,1 3-7 0,0 0 15 15,-2-1-8-15,-1 2 6 0,0-3-9 0,0 2-2 16,1 1 4-16,-1-2-15 0,0 1 5 15,1-1 10-15,-3 2-6 0,3 0-21 0,0 0 15 16,-3-2-6-16,3 2 11 0,-2-1-7 0,-1 1-11 16,2 0 1-16,0-2-4 0,0 2 19 0,-2 0-17 15,0-1-4-15,1 1-6 0,-1 0 10 16,0-1-14-16,0-2-10 0,0 3-10 0,0 0-16 16,0 0-15-16,0 2 9 0,0-2-11 15,0 0 10-15,0 1-39 0,-1-1 0 0,3 1 9 16,-3 0-22-16,1 1-29 0,0-2-2 0,1 3-41 15,-2-3-41-15,0 0-44 0,-1 2-65 0,1-1 15 16,1 1-47-16</inkml:trace>
  <inkml:trace contextRef="#ctx0" brushRef="#br0" timeOffset="645382.7318">14908 3376 337 0,'0'0'265'0,"-13"0"-49"0,13 0-12 15,0 0-8-15,0 0-11 0,0 0-11 0,0 0-19 16,0 0-5-16,0 0-29 0,0 0 5 0,0-13-12 16,0 13-3-16,-14 0-13 0,14 0 5 15,0 0-5-15,0 0 0 0,0 0-26 0,0 0-13 16,0 0 15-16,0 0-17 0,0 0-20 16,0 0-1-16,0 0 16 0,0 0-26 0,0 0 12 15,0 0-8-15,0 0-9 0,0 0-4 0,0 0 6 16,-18 10 4-16,18-2 0 0,0-1 19 0,0 1 11 15,0 5-2-15,0 4 6 0,0-1-11 16,0 3-25-16,0-1 35 0,0 2-29 0,0-1 6 16,0 1 6-16,0-2-12 0,0 2 2 15,0-1 4-15,0-1-20 0,0 0 9 0,0 2-19 16,0-1 15-16,0 0 26 0,0 1-21 0,0-2-10 16,5 16 17-16,-5-22-7 0,0 1-16 0,2-4-1 15,-2-1-1-15,0 2 0 0,0-3 5 16,1-1-19-16,-1 2 11 0,0-4-11 0,0 3 13 15,1-1 0-15,0 0 8 0,1 0 4 0,-2-3-13 16,0 2-20-16,0-1 1 0,0-1 40 16,0 1-3-16,0-1 18 0,0-3 16 0,0 0-11 15,0 0 8-15,0 0-2 0,0 0 28 0,0 0-33 16,0 0 8-16,-4 10 9 0,3-12-12 0,1-1-16 16,-2-2 9-16,1-1-21 0,-3-8-12 15,0-3 13-15,4 0 1 0,-1-1-14 0,-1 1 17 16,2-3-7-16,0 8-9 0,0-4-14 15,0-4 20-15,0 1-13 0,0-4 11 0,0 0-15 16,0 1-21-16,12-23 21 0,-9 23 3 16,-2-3-3-16,3 4 11 0,-1 2-18 0,-1-2 11 15,2 3-13-15,-1 0 17 0,1 4-21 16,0-7 22-16,0 6-13 0,-1 5-1 16,1-1 0-16,0 1-1 0,-2 3-10 0,2 2 12 0,-1-2-12 15,0 1 8-15,1 2-12 0,1 0 12 16,-2 0 5-16,7-4-4 0,-1 3-4 0,-3 3-2 15,2-1-12-15,-2 1 27 0,-6 2-5 0,8 0-1 16,2 0-8-16,13 15 11 0,-12-10 1 16,0 5-12-16,3-2-1 0,-4 1 6 0,1 3-1 15,-1 1 0-15,-1 2 4 0,-3-2-17 0,1 4 17 16,-1-2 6-16,2 2 0 0,-6-1-16 16,3 0 6-16,-2 0 14 0,1 0-10 0,-4-1 2 15,1-5 7-15,-1-10-10 0,0 11-15 0,0-1 15 16,0-1 2-16,0-2-7 0,0 5 7 15,-13 8 9-15,12-12 7 0,-2-1-13 0,-1-1 5 16,2-2 11-16,1 0-22 0,-3-3 4 16,0 1-4-16,0 1 3 0,2 0 15 0,-1-5 14 15,-1 2-28-15,0-1 7 0,2-3 7 0,-6-6-11 16,1 2 11-16,0-5-4 0,2-2-6 16,1-2-14-16,0 2 2 0,2-3 15 0,-2-2-1 15,4 1-4-15,0 8-1 0,0-6-4 16,0-1 5-16,11-19-1 0,-7 16 11 0,0-3-31 15,1 6 19-15,0 0 2 0,2 3-7 0,-1-2-3 16,-1 5 18-16,0 4-17 0,0 1-5 16,2-2 8-16,-1 3 14 0,4-4-14 0,1 4-10 15,-2 2 4-15,2 2 5 0,-2 2-6 16,0 0-4-16,-9 0 6 0,13 0 8 0,0 0-1 16,17 14-3-16,-12-7-4 0,-1 3-4 15,-3 0 11-15,1 1-6 0,-1 1 18 0,-1 2-33 16,2 2 29-16,-6 0-15 0,3 1 3 0,-3 1 6 15,-2 0 7-15,1 1-7 0,1 1-3 16,-4-2-11-16,2 1 18 0,-2 3-6 0,-3-2-2 16,2 2-13-16,-1-4 20 0,0 3 2 15,-1-4 0-15,0 1-17 0,0-1 23 0,-2-4-2 16,0-1-29-16,0 0 11 0,0-12 16 0,0 7 5 16,0 0-3-16,0 0-11 0,0 0-15 15,0-7 27-15,0 7-6 0,0-1-9 0,0-6-2 16,0 9 12-16,0-4 8 0,0-5-8 0,0 8-26 15,0-8 22-15,0 8 4 0,0-8 0 16,0 5-17-16,0-5-1 0,0 0-19 0,0 0-29 16,0 7 5-16,0-7-49 0,0 0-22 15,0 0-18-15,-12 8-34 0,11-10-12 0,-2 0-21 16,3-3-30-16,2-1 20 0,-4 1-51 16,5-13-52-16,-3 8-53 0,10-15 29 0,-5 7 25 15,3 1 22-15,-2 3 24 0,3-1 19 0,-1 2-116 16,-2 1 3-16</inkml:trace>
  <inkml:trace contextRef="#ctx0" brushRef="#br0" timeOffset="645691.8358">15472 3592 516 0,'5'-7'191'0,"-3"0"0"0,0 2-4 16,0-1 3-16,-2 2-15 0,3 0 22 0,-1-1-10 16,-2 2-8-16,3-2-8 0,-2 2-16 15,-1 2-18-15,3-3 3 0,-1 2-9 0,-2 1-11 16,2 0-22-16,-1-1-3 0,0 2 0 16,1 2-23-16,-1-2 8 0,2 1-22 0,-3 2 12 15,0 1-2-15,2 3 2 0,0-2-9 16,-2 2 3-16,4 9 0 0,1-4 1 0,-5 6-16 15,3-5-5-15,1 5-5 0,-2-3-5 0,0-1-2 16,0 3-4-16,1-5 35 0,-1-1-26 16,-1-1 2-16,1-1-7 0,-1 0-2 0,-1-1-4 15,1 0 3-15,1 0-10 0,-1-3-1 0,0 2-3 16,0 0 7-16,-1 0-5 0,2-1 13 16,-2-6-16-16,0 0-8 0,0 7 0 0,0-1-28 15,0-6-15-15,0 9-32 0,0-9-11 0,0 5-18 16,0-5-31-16,0 0-53 0,-5 11-27 15,3-12 17-15,-2-2-154 0,-2-11-82 0,1-2 30 16,0-4 26-16,2-3 26 0,1-1-14 16,0-3 17-16,2 12 8 0</inkml:trace>
  <inkml:trace contextRef="#ctx0" brushRef="#br0" timeOffset="645880.3845">15516 3438 291 0,'0'-7'330'0,"0"7"-50"0,0-8-31 15,0 8 8-15,0-6-31 0,0 6-5 0,0 0 18 16,0-8-61-16,0 8 17 0,0 0-54 16,0-7-9-16,0 7-10 0,0 0-16 0,0 0-46 15,0-6-30-15,0 6-13 0,0 0-20 0,0 0-38 16,0 0-24-16,0-7-61 0,0 7 5 16,0 0 12-16,0 0-137 0,0 0-115 0,0 0-8 15,4-7 27-15,-4 9-53 0,0-2 3 0</inkml:trace>
  <inkml:trace contextRef="#ctx0" brushRef="#br0" timeOffset="646491.2332">15653 3453 526 0,'4'1'297'0,"0"-1"-51"0,0 0-5 0,-2 0-21 16,3 0-22-16,-1 2-21 0,0 1-1 15,1-3-33-15,-1 0 4 0,2 4-14 0,3-4-36 16,4 7 19-16,1-1-10 0,-1 3-35 0,0-2-3 16,-2 3-2-16,4 1-12 0,-4 0 25 15,0 1-40-15,-3 0 39 0,0 1-29 0,-1 2-1 16,1-3-13-16,2 3 9 0,-6-4-16 16,-1 1 11-16,-1-2 5 0,1-3-2 0,-3 2 14 15,1-2 2-15,0 0-31 0,-1-2-10 0,0 0 29 16,0-5-4-16,0 0-5 0,0 0-5 15,0 8-2-15,0-8-3 0,0 7 70 0,0-7 14 16,0 0-11-16,0 5 12 0,0-5-23 16,-1 8 8-16,2-9-29 0,-1-1 22 0,-1-4-20 15,2-11-3-15,1 2-16 0,-2 6 4 0,0-3-15 16,10-21 3-16,-3 13-15 0,-1 2 1 16,1 3 12-16,0-2-9 0,-1 4-13 0,4 0-8 15,-3 2 1-15,-1 5 9 0,-1 2-7 16,3 1-13-16,-3 2 7 0,1-1-1 0,-6 2-3 15,0 0 0-15,7 0-13 0,13 12 12 0,-6 0 0 16,-4-2 6-16,0 4-16 0,1 3 6 16,-3-4 16-16,1 4-12 0,-6 3-1 0,3-4-7 15,0 2 9-15,2-2-3 0,-5 0-2 0,1 2-6 16,0-2 13-16,-3-1-12 0,2-5-2 16,1 5 23-16,-1-3-8 0,-3-2-10 0,0-2-13 15,1 0 21-15,-1-1 2 0,1-1 3 16,-1-2-21-16,1 1 24 0,1-3-8 0,0 4 3 15,-2-5-5-15,1 2 5 0,-1-3-2 0,0 0-14 16,0 0-23-16,0 0-19 0,0 0-18 16,0 7 6-16,0-7-97 0,0 0-95 0,-7 5 23 15,3-5-308-15,-6-8 18 0,-3 0 40 0,0-3 35 16,0-2 10-16,-1-6 27 0,4-5 79 16,-3-1 38-16,3-1 14 0,2-11 10 0</inkml:trace>
  <inkml:trace contextRef="#ctx0" brushRef="#br0" timeOffset="808611.7207">14816 4660 234 0,'0'-12'289'0,"0"12"-40"0,0 0-33 15,0-14-15-15,-17-3-4 0,15 13-29 0,2 0 11 16,-1 0-20-16,1 0-22 0,-2 1 7 16,2-3-14-16,-1 4-3 0,1 1 1 0,0 1-21 15,0 0-5-15,0 0 7 0,0 0-30 0,0 0 3 16,0 0 6-16,0-7-22 0,0 7-7 0,0 0-17 15,0 0 17-15,0 0 1 0,0 0-8 16,0 0-28-16,0-12 5 0,0 14 1 0,3-1-15 16,0 2 11-16,-3 0-23 0,3 0 23 15,-2 1 9-15,8 8-10 0,-4-1-14 0,-2-5 18 16,3 9-5-16,2 0-20 0,-2 0 10 0,-2 1-8 16,5-1 1-16,-3 1 9 0,3 5-22 15,-5-2 12-15,3 0 19 0,-2-1-21 0,2 2 4 16,0 0 9-16,-4 0 8 0,1 0-19 0,3 0-6 15,-3 0 29-15,0-1-33 0,2-1 0 16,-2-2 10-16,-1-1 15 0,1-5-13 0,0-1 5 16,0-2 23-16,-1 1-41 0,-1-4 29 0,1 2-10 15,-1-5 13-15,1 4-2 0,-2-3-2 0,-1 1-3 16,3-1 28-16,-3 0 17 0,2-1 4 16,-2 1 18-16,0-2-19 0,0 0 10 0,0 0-8 15,0 0-10-15,0 0-20 0,13-11 12 16,-4-3-10-16,0 2 23 0,0-9-16 0,-4 4-6 15,4-3 8-15,0 4 7 0,-3-1-2 16,-2 0 5-16,4 4-1 0,-6 1-6 0,5 0 0 0,-4 1-7 16,0 4 9-16,1 0 0 15,-1 3 10-15,-2 0-22 0,-1 1 7 0,1 1-6 16,0-2-5-16,1 3-1 0,-1-1-10 0,0 0-3 16,-1 0-14-16,3 1-5 0,-3 0 7 15,1-1-4-15,0 2 5 0,-1 0-3 0,0 0-8 16,0 0 1-16,0 0-2 0,12 10-11 0,-8-5 18 15,2 9-4-15,5 0-4 0,-3 3 4 0,0-2-11 16,7 0 4-16,-7-1 6 0,1 0-7 16,1 3 7-16,0-4-5 0,2-1-2 0,-7-5 12 15,8 4 5-15,-2 0-11 0,1-1 3 16,-1-1 2-16,-2-7-8 0,0 3 11 16,0-2-3-16,-1-1 0 0,-2 1 11 0,-6-3-10 15,0 0 9-15,9 0-1 0,-3 0 17 0,5 0 5 16,12-18-7-16,-14 6 8 0,-3 5 32 15,4-6-12-15,-1-3-10 0,-4-1 5 0,-1 2 14 16,0 4-9-16,0-8-8 0,-4 9 9 0,0-2 6 16,0-3-10-16,0 0 8 0,0 1-12 15,0 0 9-15,0 2-14 0,0 1-2 0,0 2 1 16,0 0-7-16,0 2-3 0,0 0-15 0,-13-5 7 16,12 6-11-16,-2 0 1 0,3 3-10 0,-1-2-2 15,0 1-41-15,-1 3-11 0,2-4-36 16,-1 4-6-16,0-4-26 0,-1 3-23 0,1 0-37 15,0 0 18-15,1 0-67 0,0 1-21 16,-3 1-34-16,3 1 1 0,0-1-12 0,0 2-31 16,0 2 29-16,0 1-103 0,0-3-56 0,3 1 35 15,-2 2-71-15,6 9 35 0,-2-4 56 16,4 3 25-16,1 0-18 0,1-3 23 0,3 4 39 16,-6-3 25-16</inkml:trace>
  <inkml:trace contextRef="#ctx0" brushRef="#br0" timeOffset="808875.9316">15597 4961 376 0,'4'5'240'16,"-2"-4"-20"-16,-2 4 1 0,3-5-8 15,-2 2 7-15,-1 0-26 0,3 0-25 0,-3-1 5 16,1 4-22-16,0-4 8 0,-2 5-33 16,0-1-4-16,1 1-7 0,0 1-4 0,-9 16-12 15,3-8-1-15,-2-1-7 0,1-2 20 0,0 4-22 16,-2-2-22-16,1 0-6 0,2-3-7 15,-2 2-19-15,4-3 8 0,-5 2 11 0,3-1-22 16,1-1 1-16,0-2 28 0,-1-1-29 16,0 0-2-16,4-2-38 0,-1 1-11 0,0-2-32 15,1-2-15-15,-1-1-30 0,2 1-26 0,-3 0-68 16,0-1 17-16,2 1-172 0,-2-2-79 16,4 0 39-16,0 0 24 0,0 0 24 15,-8-15 20-15,8 8 13 0,0-1 2 0</inkml:trace>
  <inkml:trace contextRef="#ctx0" brushRef="#br0" timeOffset="809579.69">15763 4660 262 0,'3'-1'402'0,"-1"-3"-74"0,-2 1-68 15,3 0-9-15,-2 1-31 0,-1 0-22 0,3-1-10 16,-1 3-24-16,-2 0-43 0,3 0-1 0,-2 0-7 16,3 3 11-16,-2 1-21 0,2 0 19 15,4 9-31-15,0-1-1 0,-2 7-27 16,3-6 26-16,-3 4-7 0,1-2 22 0,-1 3-39 16,2 0-6-16,-3 1 2 0,0 0-6 0,-2-1-4 15,4-1-1-15,-3-1-30 0,-2 1 19 0,2 0-6 16,-2-4 7-16,-1 0-23 0,-1-5 7 15,1-1 5-15,-1 2 16 0,0-3-22 16,0 0-3-16,2-2-1 0,-2-4-2 0,0 0 50 16,0 0-1-16,0 6 16 0,0-6 19 0,0 8 14 15,0-8-16-15,0 0 7 0,0 4 16 16,0-4-21-16,0 0-1 0,-2 7-12 0,1-8-4 16,1-2-13-16,0-1 1 0,1-4-9 0,-1 1 5 15,0-1-18-15,0-1 0 0,9-16-17 16,-5 5 5-16,5 1-7 0,-1 3-3 0,-2 1-13 15,-1 0-2-15,2 5 7 0,-1-5 2 0,0 7-15 16,1 2 6-16,-1 1-12 0,1 1 13 16,-1 1-19-16,0 1 18 0,1 1-5 15,-7 1-8-15,6 0 6 0,7 0 2 0,11 11-6 16,-7-3 2-16,-5 1-5 0,0 1 1 16,-2-2-3-16,0 5 1 0,-3-1-5 0,-1-2-8 0,-6 3 6 15,4-4 6-15,-2 1-4 0,-2-2-6 16,0-8 9-16,0 11 0 0,-12 17-6 15,5-13-5-15,-3-1 18 0,0-2-2 0,-1-2-13 16,-1 0 2-16,2-2 10 0,-3 2-5 0,6-5 12 16,-3-1 14-16,3-1-18 0,1 0 7 15,0-1-4-15,1 1 14 0,1-2-1 0,1-1-1 16,0 1-9-16,-1-1 3 0,4 0 8 0,0 0-9 16,0 0 2-16,0 0-1 0,-9 0-1 0,9 0-6 15,0 0 13-15,-5 0-18 0,5 0-18 16,0 0-19-16,-8 0-27 0,8 0-46 0,0 0-19 15,0 0 14-15,-13-10-131 0,10 6-42 0,0 3 26 16,3-1-223-16,-2 1 43 0,0 1-78 16,0-2 18-16,-1 2 31 0,3 0 29 0,0 0 78 15,0 0 25-15,-10 0 18 0,-9 12 7 16</inkml:trace>
  <inkml:trace contextRef="#ctx0" brushRef="#br0" timeOffset="810060.6143">15826 5278 612 0,'0'0'235'0,"0"-2"-55"16,0 4-4-16,0-2 4 0,0-2-21 0,0 2-30 16,1 0 4-16,-1-2-18 0,0 2-8 15,0 2-2-15,0-2-2 0,0 0-6 0,1-2-11 16,-1 2 25-16,4 0-14 0,-1-1-17 0,-1 1-13 16,2-1-3-16,2 0 3 0,1-2-10 15,-1 1 2-15,7-5 14 0,5 2 8 0,0-1-19 16,-3 0 22-16,4 0-19 0,-1 2-13 15,-1-2-19-15,-2-3 15 0,-1 1-4 0,1 2 3 16,-3 1 17-16,-2 3-18 0,-3-2-3 16,1 1 27-16,0 2-7 0,-1-1-25 0,-2-2 0 15,-1 1-19-15,0 1-1 0,2 1-3 16,-2-1 30-16,1 1-15 0,-1 0-16 0,0 0 6 16,-3 0-3-16,2-2-1 0,0 3-5 0,-1-1-13 15,3-1 7-15,-1 1-47 0,-4 1-20 16,2-3-33-16,-2 2-25 0,0 1-54 0,-2 1-10 15,0 0 17-15,-3-2-188 0,-1 5-55 0,2-2 29 16,-8 5-25-16,1-1 10 0,2-1 23 16,-3 3 62-16,1 1 3 0</inkml:trace>
  <inkml:trace contextRef="#ctx0" brushRef="#br0" timeOffset="810513.2021">15819 5414 374 0,'-2'2'255'16,"-2"-1"-40"-16,4 0-3 0,-1 1-21 16,-2-1 0-16,3 0-13 0,-1-1-18 0,1 0-19 15,3 0-30-15,-1 1 14 0,3-1-23 0,-1-1-14 16,2 0-1-16,-2-2-11 0,3 1 23 0,11-3-33 15,-2-3-2-15,2 1 13 0,2-1-23 16,-1 2-11-16,-2-2 7 0,1 1 6 0,-2 1 11 16,0-2-9-16,3 2-1 0,0-3-23 0,-6 3 32 15,4 0-24-15,-2-3 3 0,-4 5-5 0,-1 0 21 16,-3-1-6-16,2 2-8 0,-1 0 15 16,-4 2-14-16,1-4-5 0,-2 4-3 15,0-1 3-15,1 1-4 0,-1-1 29 0,-1 0-3 16,1 2-7-16,-1 0-33 0,1-2-2 0,-1 1 16 15,0 1-4-15,0-2-5 0,-2 1-2 16,3-1-1-16,0 2 14 0,-3 0 9 0,0-3-2 16,2 3-39-16,-2-1-2 0,1 1 0 0,-1 0-55 15,0 0-19-15,2-1-29 0,-2 1-24 16,0 0-29-16,0 0-36 0,0 0 15 0,0 0-168 16,0 0-116-16,-13-12 21 0,9 10 34 15,-1-1 25-15,2 0 25 0,-3-10 43 0,0 1 26 16,0-3-32-16</inkml:trace>
  <inkml:trace contextRef="#ctx0" brushRef="#br0" timeOffset="815876.1494">17885 2894 418 0,'0'0'298'0,"0"0"-37"0,0 0-27 16,0-15-26-16,0 15-3 0,-22-21-17 0,19 18-18 15,3 0-9-15,0 2-31 0,0-1 33 16,0-1-32-16,-1 1-13 0,1 2 18 0,-2-2-21 15,2-1-27-15,0 2 10 0,2-2-20 0,-2 3 18 16,0-2-42-16,-2 1 32 0,2-1-28 16,0 2-15-16,0 0 8 0,0 0-25 0,0 0-4 15,0 0 15-15,0 0-30 0,0 0 20 16,0-6-11-16,0 8 11 0,3-1-9 0,-3 2-15 16,0 0 30-16,0 1-4 0,1 1-37 15,1-2 8-15,-1 4-1 0,-1-1 0 0,5 12-12 16,-5-5 42-16,1 0-30 0,2 4-4 0,-3-9 14 15,0 7 11-15,0 1-9 0,0 0-2 0,0 4-19 16,0 0 15-16,0 0 13 0,0 2-21 0,0-1 16 16,0-3 2-16,0 4 5 0,0-2-3 15,0 2-2-15,0 0 3 0,0-2 0 16,0-2 11-16,0 1-16 0,0 0-1 0,0-5 25 16,0 3-24-16,0-4 15 0,0-4-8 15,0 1-1-15,0-3-2 0,0-7 8 0,0 7-6 16,0-7-1-16,0 8-3 0,0-8-1 15,0 6-1-15,0-6-1 0,0 0 19 0,0 0-3 16,0 6-2-16,0-6-7 0,0 0 5 0,0 0-18 16,0 0 24-16,0 7-19 0,0-7-1 15,0 0-87-15,0 0-13 0,0 0-38 0,-7 0-45 16,7 6 16-16,-13 1-156 0,6-4-122 0,1-2 32 16,-7 5-49-16,-3 2 28 0,1-4 51 15,-2 2 32-15,3-1 35 0,0 1 25 16</inkml:trace>
  <inkml:trace contextRef="#ctx0" brushRef="#br0" timeOffset="816291.5932">17599 3595 835 0,'-1'1'258'0,"0"2"-33"16,-1-1-15-16,1-1-15 0,0 0-4 15,1 0-12-15,-1 2-29 0,-1-1-32 0,1-1 14 16,2 2-24-16,-1-2-29 0,0-1-5 16,2 3 24-16,-1-3-31 0,-1 3 16 0,2-2-12 15,1 1 2-15,2-1 4 0,3 1-15 16,-2-2 0-16,14 1 9 0,-9-1-27 0,5 0 20 0,5 0-13 16,1 0 2-16,2 0 8 0,32-10-41 15,-30 7 15-15,2 0 19 0,1-4-15 16,2 5 0-16,-4-1-16 0,1 0 12 0,0-2 12 15,-5 0-30-15,-1 1-1 0,5-1-13 0,-3 2 12 16,-1 0 25-16,-3-1-29 0,0 3 5 16,-1-2-2-16,-3-1-2 0,2-1 1 0,-1 2-14 15,-3 1 21-15,-4-1-13 0,7-1 3 16,-2-2-1-16,-4 5-3 0,-2 0 20 0,-2-1-30 16,1 1-2-16,-4-1-29 0,0 2-10 0,0-1-50 15,-1-1-55-15,-3 2-44 0,0 0 19 16,0 0-105-16,2 5-126 0,-3-2 34 0,-1 1-50 15,-4-3 28-15,-6 6 38 0,-1 1 20 16,-1 1 12-16,1-1 29 0</inkml:trace>
  <inkml:trace contextRef="#ctx0" brushRef="#br0" timeOffset="816857.0854">18050 3751 468 0,'-2'1'331'0,"-1"0"-58"16,2 0-44-16,0-1 15 0,-2 2-44 16,2-2-1-16,1 0-17 0,0 1-39 0,1-1 6 15,0 2-16-15,2-2-51 0,0 0-4 16,0 1-6-16,1 3-10 0,0-2-7 0,0 0 8 16,1 1-4-16,0 1-1 0,5 6-2 0,-2-3-22 15,1 4-9-15,-3 2 5 0,-2-3-13 0,-2 2 16 16,-2-7-9-16,0 9-8 0,0 0 25 15,-16 25-26-15,6-20-4 0,-4 2 36 16,3-1-39-16,-1-1 22 0,0-1-11 0,-2-2-9 16,-1 2 0-16,1-4 39 0,1-2-26 0,-2-1 8 15,5 2-5-15,-2-3 4 0,-1 0 17 0,7-5-36 16,1 0 16-16,0 0 0 0,-2-2-24 16,4 0-11-16,0 0 13 0,3 0 20 0,0-3-11 15,-1 3-4-15,1-3 34 0,0 0-21 16,0 0-15-16,11 5 14 0,-5-5 3 0,1 2-7 15,1-2-13-15,13 2 12 0,-10-2-2 0,5 0-8 16,7 0 7-16,-1 0-1 0,24-14-2 16,-21 10-13-16,-1 2 14 0,2-2 4 0,-1 4-3 15,0-3 8-15,-2 0-3 0,-2-2-8 0,-1-3 20 16,-1 4-30-16,-12 4 14 0,3 0 11 16,2 0-27-16,0 0 7 0,-4 0 1 0,8-11-1 15,-9 11-5-15,-3-1 2 0,-2-1 0 16,2 1 24-16,-1-2-2 0,-2 3-17 0,3 0 12 15,0-1-9-15,-2 1-11 0,-1 0 16 0,2-2-1 16,-3 2-16-16,0 0-23 0,0 0-16 0,0 0-1 16,0 0-43-16,5-4-46 0,-6 4-34 0,0-2 14 15,-2-1-221-15,-1 0-93 0,2 0 25 16,-2 1 35-16,0-3 25 0,0 2 28 0,-2-11 1 16,-3-1 12-16,6 3 55 0</inkml:trace>
  <inkml:trace contextRef="#ctx0" brushRef="#br0" timeOffset="817763.5707">17999 2913 389 0,'0'0'228'0,"0"0"-27"0,0 0-8 16,0-14-11-16,0 14-36 0,0 0 15 15,0 0-22-15,0 0-20 0,0 0 3 0,26-22-7 16,-26 19-11-16,0 2-4 0,0-1 2 0,0 0-23 16,0 2 7-16,0 0-4 0,0-2-9 15,0 2-3-15,0-1 12 0,0 1 4 0,0-2-39 16,0 1 1-16,0 1 2 0,0-1-5 0,0-1 1 15,0 2-3-15,-1 0-2 0,1-1-17 16,-2 0 9-16,1 1-26 0,1-1 16 0,0 1 13 16,-1-2-4-16,0 2-29 0,-1-1 2 15,4 1 2-15,-2-2 10 0,0 2-28 0,-2 0-13 16,2 0-13-16,-1 0-17 0,1 0-25 0,-1 0-12 16,-2 0-22-16,3 0 12 0,-3 2-86 15,1-2-56-15,-1 0-80 0,-2 0-69 0,3 0 25 16,1 1 13-16,-2-1-33 0</inkml:trace>
  <inkml:trace contextRef="#ctx0" brushRef="#br0" timeOffset="818806.114">17687 2835 342 0,'-2'-1'184'0,"-1"-1"-34"0,2-1 22 15,-4 1-18-15,4 1 14 0,-2-2-12 0,3 0-30 16,-3 2 19-16,1 1-9 0,1-4-11 16,-1 3 7-16,2 1-18 0,-1-2-16 0,2 0-7 15,-2 2 2-15,1 0-31 0,-2-2 13 16,2 2-21-16,2-1 10 0,-2 1-19 0,0-2-2 15,3 1 1-15,0-1 2 0,1 2 5 0,-1 0-24 16,2 0-2-16,-1 3 12 0,0-1-12 0,2-1-6 16,2 1 10-16,-3 0-7 0,9 5-11 15,1 1 12-15,-2-1-3 0,2 3 7 0,-1-2 9 16,0 0-26-16,-1 1-2 0,0 1 12 0,-1 2-2 16,-1-1 18-16,2 0-19 0,-2 3 8 15,2-2 8-15,-4 1-25 0,1 4 22 0,2-4-3 16,-3 1 2-16,1 4 4 0,1-1-19 15,-2-2 4-15,0 2 4 0,-1-3-12 0,1 3 7 16,0 1 10-16,0-3-10 0,-3 3-12 0,2-1 17 16,-2-2-12-16,1 2 26 0,-2-1-19 15,1 1-21-15,1 0 12 0,-2-4 5 0,-1-1-20 16,-2-4 16-16,2-1 8 0,-4 1-7 16,1-2-4-16,2 2 8 0,-3-4 4 0,3 0 25 15,-2 1-17-15,0-3-5 0,3 0 19 0,-3 2 0 16,-1-2 15-16,0 1-13 0,1-1-4 0,1-2 3 15,-2 4 9-15,1-4 2 0,-1 1 23 16,0 2 3-16,0-1-8 0,0-2 13 0,0 0-32 16,0-2 10-16,-1 1-5 0,-2-2 4 15,2 0 0-15,-3 2-11 0,-1-4-10 0,2 2-5 16,-6-6 3-16,3 1 1 0,-2 0-9 0,-2-1-4 16,4 1 0-16,-6 1 10 0,1-1 0 0,3 2-9 15,4-1 14-15,-1 3-4 0,1-2-3 16,-1 4-13-16,3-3 15 0,-1 1-2 15,-1 3-9-15,2-2-12 0,-1 1 2 0,0 0 5 16,1 1-3-16,-2-2-7 0,1 1 7 0,-2 2-22 16,2 0 13-16,3 0-20 0,0 0 9 0,-27 11-2 15,13-5 4-15,-2 2 10 0,-2 3-8 16,2-1 10-16,3-1-3 0,-2 3-1 0,1-2 1 16,-2 1-4-16,3 1-12 0,1 1 5 15,-4-1 3-15,3 1 1 0,1-1-10 0,0 3 14 16,2-5 2-16,-4 3-5 0,4-2 8 0,-2 0-4 15,3-4 0-15,0 3-9 0,0 1 14 16,2-4-15-16,0-2 8 0,3 2-14 0,-1-1 4 16,3-2 1-16,-1-3 13 0,2 2-5 0,-3 0 2 15,3-2 7-15,-3 1-6 0,3 1-6 16,0-2 7-16,1 1-12 0,-2 0-12 0,1 1-23 16,0-2-11-16,-2 0 5 0,2-1-67 0,1 0-29 15,0 2-45-15,-3-2-49 0,3 0-13 16,1-2 26-16,1 1-306 0,3-3 39 0,5-7 36 15,7-5 33-15,-1 1 28 0,2-1 21 16,1 2 27-16,6-3 19 0,-2-2 10 16</inkml:trace>
  <inkml:trace contextRef="#ctx0" brushRef="#br0" timeOffset="819389.1845">18656 2973 789 0,'4'-3'319'0,"0"2"-47"0,-3 1-6 16,1-3-17-16,-1 1-49 0,2 1-41 0,-1 1-3 15,-1-1-26-15,1 2-1 0,-1-2-14 16,3 2-10-16,-3-1-29 0,0 1-8 0,0 1 35 16,2 1-28-16,0-2 9 0,-1 3-24 15,1 1 24-15,-2 1-8 0,4 8 1 0,2-1-14 16,-1-1-10-16,-2-1 10 0,0 3-3 0,-1 3-7 15,3-2-5-15,-1 2-4 0,0-1-5 0,-1 4-4 16,1-2-4-16,1-1 10 0,1 2-4 0,-2 2-4 16,1 4-6-16,-1-3-6 15,-1 1-1-15,1 1 26 0,0-1-10 0,-2-3-4 16,1 3-18-16,1-1-1 0,-3 0-1 16,-2-1 11-16,3-6 9 0,-2 4-4 0,-1-6 2 15,3 4-8-15,-3-4-26 0,2-4 22 0,-2 0-10 16,0 0 12-16,0-9-8 0,0 7 0 15,0-1 2-15,0-6 7 0,0 8 1 0,0-8-12 16,0 8 0-16,0-8 11 0,0 7-11 16,0-7-32-16,0 5 3 0,0-5-1 15,0 0 1-15,0 7-40 0,0-7-24 0,0 0-29 16,0 6-59-16,0-9-50 0,2-1 20 0,-1-4-154 16,3-8 31-16,2-6 25 0,4 0-137 15,-1-2 29-15,0-2-18 0,1 2 61 0,3-1-17 16,-4-2 4-16</inkml:trace>
  <inkml:trace contextRef="#ctx0" brushRef="#br0" timeOffset="819789.6434">19050 3019 455 0,'0'-7'370'16,"0"2"-52"-16,1 0-56 0,1 4 17 0,-5-2-28 15,3 0-13-15,0 2-59 0,1-1 7 16,1 1-67-16,-2-1 10 0,1 2-26 0,0 0-16 15,-1 5-12-15,0-3 5 0,0 4 16 16,3 0-9-16,-2 0-6 0,3 11-21 0,-1-2 30 16,0 3-23-16,1 0-5 0,5 2-27 0,-6-2 15 15,-1 0 20-15,3 0-8 0,-2 2-5 16,1-2-7-16,-2 5 7 0,5-2-6 0,0-3-16 16,-4 2-3-16,3-2 3 0,-2-2 1 0,1 2 8 15,-1-1-10-15,1-3 5 0,-1 3-20 16,0-2-9-16,0 0 1 0,0 0-2 0,-2-2 9 15,-2-5 26-15,3 1-27 0,-2-1 2 16,0 0-3-16,-1-2 10 0,2 0-20 0,-2 1 19 16,1-2-10-16,-1 0-23 0,1 0 7 15,-1 0 9-15,3-1 11 0,-2 0 6 0,-1 0-29 16,0 1 21-16,0-5-25 0,0 0 2 0,0 0-40 16,0 6-53-16,0-6-6 0,0 0-27 0,0 7-18 15,-4-1-68-15,4-7 20 0,-1-2-272 0,1 0 36 16,-1-3-10-16,1 0-5 0,2-11 24 15,-2 6 24-15,0-5 108 0,0-2-33 16</inkml:trace>
  <inkml:trace contextRef="#ctx0" brushRef="#br0" timeOffset="820521.9802">19347 3037 571 0,'1'-3'368'0,"0"0"-80"16,1-1-17-16,-1 1-35 0,0 0-12 16,-1 2-31-16,2 0-21 0,0 1-13 0,-2-2-29 15,1 4-28-15,-1-2-7 0,0 2-10 0,0 3 16 16,0 0-24-16,0 1-21 0,-1 1-2 16,1 1-11-16,0 0 2 0,0 6 5 0,0 3 0 15,0-1-22-15,0 1 24 0,0 0-23 0,0-1-15 16,0 0 18-16,0 0-3 0,0-3-6 15,0 2 0-15,0 0-14 0,0-1 5 16,0-1 31-16,0-3-28 0,5 9 8 0,-4-13-26 16,2 1 28-16,0-1 6 0,-1-3-4 0,1 1 33 15,-1 2-27-15,0-3 18 0,1 1-5 0,1 0 17 16,0-1-3-16,0-2 12 0,0-1-3 16,1 3 6-16,-5-3 4 0,0 0-9 0,6 0-3 15,16-17 13-15,-16 9-21 0,3-3 10 0,-1-2 8 16,1 2-4-16,-3 2-2 0,3-1 5 15,-2 3 10-15,-4 1-4 0,0 1 0 0,-2-1 3 16,2 3-17-16,-1 0-9 0,0 1 18 16,-1 1-19-16,0-2-4 0,-1 1-11 0,2 2-6 15,-1-2-6-15,-1 2-11 0,0 0 4 0,0 0-17 16,0 0 11-16,0 0-10 0,2 7 6 0,-2-4-15 16,-1 3 11-16,0 0-8 0,1 1-8 15,0-1-5-15,-1 0 6 0,2 1 1 16,-1-7-4-16,0 10 8 0,14 15-10 0,-8-13-8 15,5 1 6-15,-1-2 2 0,1-3 0 0,1-1-4 16,-1-1 3-16,-1-2 6 0,7-3-2 0,-4 2-4 16,-2-1 9-16,0-2 2 0,-4 0-4 15,7 0 2-15,0 0-12 0,16-17 25 0,-21 13 6 0,2-3 13 16,-1-3-3-16,1-1-3 0,-3 0 0 16,-2-4 21-16,-1 2-15 0,-3 3 10 0,1-7-5 15,0 7 7-15,-3 10 11 0,0-12-11 16,0 1-2-16,0 2-5 0,0-2-1 0,-15-17-10 15,8 14-2-15,0 0-10 0,1 2-8 16,-2 0-8-16,1 4-12 0,0 1-14 0,4 2-20 16,-3-2-31-16,4 2-25 0,0 0-27 0,-1 2 11 15,0 1-56-15,-1 0-60 0,3-1-20 16,0 0-13-16,0 1-61 0,-2 2 29 0,0-3-91 16,3 0-138-16,0 3 59 0,0 0 34 0,0 0 4 15,0 0 14-15,0-6 44 0,0 6 22 16,13-13 16-16,3 3-3 0</inkml:trace>
  <inkml:trace contextRef="#ctx0" brushRef="#br0" timeOffset="820895.9935">19914 2927 291 0,'3'-4'411'0,"0"1"-86"0,0 2 2 16,-1-2-40-16,2 0 4 0,-3 2-50 15,1-1-36-15,4 1-6 0,-6 0-11 0,2 1-45 16,0 0-12-16,-2 0-17 0,2 1 2 15,-2 2-32-15,1 1 15 0,0-1 4 0,2 2-14 16,1 12-12-16,-5-1 5 0,1-7-8 16,0 2-15-16,0 4-6 0,0 0-5 15,0 1 21-15,0 2-2 0,11 18-13 0,-8-18 1 16,-1 0-29-16,4 0 14 0,-4 3-14 0,2-3-4 16,-3 0 4-16,1 1 6 0,1 0 7 0,0-1-4 15,-1-2-3-15,1 1-20 0,-2-3-18 16,3 2-2-16,-4-2 4 0,3-3 18 15,-3 1 8-15,2-5-11 0,-1 3 6 0,-1-2-4 16,0-1 3-16,1-1-4 0,-1 0 5 16,2 1-10-16,-1-1 5 0,-1-1-7 0,0 0 6 15,0 0-25-15,1 0 2 0,-1 0-52 0,0-3-18 16,0 1-10-16,2 0-16 0,-2 1-18 0,0-4-29 16,0 0-48-16,0 0 18 0,-6-2-230 15,6-3-41-15,0 0 34 0,0-4 28 0,0-10 34 16,0 9 5-16,0-7 16 0,0-6 44 0,16-24 1 15</inkml:trace>
  <inkml:trace contextRef="#ctx0" brushRef="#br0" timeOffset="821275.6096">20120 2960 500 0,'4'-6'355'0,"-1"3"-52"15,-3-3 2-15,0 3-14 0,1-1-34 0,0 1-1 16,0 1-57-16,-1-1-22 0,0 0-34 15,3 3-15-15,-3 0-1 0,3 2-14 0,-2-1 1 16,1 3-29-16,0 1-3 0,2 0-18 0,0 10 21 16,-2-4-14-16,3 6-7 0,1-2-6 15,0 3-6-15,-3 0 25 0,3-2 10 0,-3 7-9 16,0-5-9-16,1 1-1 0,-2 1-3 16,1 0 17-16,1 3-29 0,-4-2 2 0,4 0-11 15,-4-13-1-15,0 6 12 0,0-1-19 0,0 2-6 16,0-3 1-16,0 3-18 0,0-1 14 15,0 2 0-15,0-3-7 0,0 0-9 0,0-2-1 16,0-3 13-16,0 2-6 0,0-2 5 0,0-1-8 16,0 0-2-16,0-1 3 0,0 1-5 15,0-7-8-15,0 7 21 0,0 1-33 0,0-1 0 16,0-7 2-16,0 8-69 0,0-1-12 0,0-1-44 16,0-6-42-16,-9 8-38 0,1 3 18 0,7-7-248 15,-1-1-31-15,1 0 35 0,1-3 5 16,0 0 10-16,0 0 27 0,10 0 26 0,-5-2 11 15,1 1 1-15</inkml:trace>
  <inkml:trace contextRef="#ctx0" brushRef="#br0" timeOffset="821821.3259">20357 3468 543 0,'9'-12'411'0,"0"4"-39"0,-3 2-34 16,-2 2-44-16,-1 0 33 0,-1-2-33 15,1-1-23-15,1 6-40 0,1-2-20 0,-2 0-46 16,8-5-14-16,-2 4 4 0,1-2-27 16,-1 4-33-16,-3 2-4 0,1 0-6 0,3 0 3 15,-4 0-23-15,3 0-11 0,9 13 10 16,-12-7-12-16,5 2-5 0,-1 0 2 0,-1 2-2 16,-1 2-16-16,-3 0 1 0,0 2-2 15,0-2 9-15,-4-2-1 0,-1 1-15 0,0-11 21 16,0 11-27-16,0 4 17 0,-14 16-12 15,10-20-16-15,-2 3 11 0,1-2 9 0,-3 2-2 16,4-5-15-16,2-1 12 0,-3-1-5 16,3-3-5-16,0 2 8 0,2-2-6 15,-3 0-3-15,1-1-10 0,0 1 22 0,2-4-10 16,0 0 17-16,0 0-18 0,0 0 4 16,0 8-2-16,14 1 20 0,-8-8-18 0,1 0-9 15,9 4 1-15,3-4 14 0,-4-1 0 0,4 1-16 16,-10-1 26-16,5 0-10 0,-1 0-8 0,0 0 15 15,1 0-15-15,-4 0 7 0,1 0 11 16,-2 0-1-16,-1 0-3 0,-1 0-4 0,8-9 2 16,-9 9 1-16,1 0-12 0,-7 0 10 15,0 0-8-15,8 0 7 0,-8 0-13 0,7 0 19 16,-7 0-6-16,8 0 4 0,-8 0-1 0,6 0-9 16,-6 0-5-16,0 0-1 0,7 0-6 0,-7 0 10 15,0 0-20-15,0 0-19 0,0 0-52 16,0 0-39-16,14-13 10 0,-16 10-89 0,0 1-37 15,-1-3-54-15,-6-8 27 0,0 1-304 16,0-3 62-16,1 4 38 0,-5-4 35 0,4-1 29 16,2 0-15-16,0-2 26 0,4 1 24 15,3 3 42-15,0 2 8 0</inkml:trace>
  <inkml:trace contextRef="#ctx0" brushRef="#br0" timeOffset="822146.5726">20959 3329 577 0,'4'-1'320'0,"0"-1"-32"0,1 2-13 16,-1-3-26-16,1 1-10 0,1 2-61 15,2-2-23-15,1 2 21 0,7-5-44 0,0 0-19 16,3 2-16-16,1 0 13 0,-3 1 2 15,-4-3-14-15,1 0 6 0,3 2-22 0,-4-1 8 16,-2 2-9-16,-2 1-7 0,0-1-4 16,-3 1-8-16,11-1-5 0,-7-1-8 0,-1 1 20 15,-1 0-27-15,-3 0 11 0,2-2-10 0,-2 1-19 16,1 2-29-16,-3-4-34 0,1 3-13 16,-1-4-51-16,2 4-41 0,-3-3-63 0,1 0 19 15,-3-2-136-15,0 1 27 0,0 4-171 0,0 2 29 16,0-9 25-16,0 9 63 0,-14-22-3 0,2 11-8 15</inkml:trace>
  <inkml:trace contextRef="#ctx0" brushRef="#br0" timeOffset="822473.5988">21129 3094 241 0,'-3'-3'420'0,"1"0"-49"16,-1 2-49-16,1-1-27 0,0 1-51 16,1 0 10-16,0 0-65 0,-2 1 2 0,3 1-1 15,0 0-27-15,3 0-17 0,-2 2-17 0,0 0 23 16,1 0-19-16,0 2 8 0,1 0-42 15,3 10-14-15,-2 0 6 0,1 0-1 0,3-2-15 16,-2 4 12-16,-2 5-7 0,-1-4-4 0,-1 1-27 16,1 2 18-16,-1-2-2 0,0 1-15 15,0 1-13-15,1-2 24 0,-3-11-13 0,0 5-8 16,0 4-14-16,0-2-9 0,0 3 13 16,0-1 4-16,0-1 0 0,0-4-3 0,0 1-5 15,0-3-10-15,0 1-17 0,0-4 7 0,0 0 19 16,0 1-12-16,-8-2 9 0,8-1-11 0,0-5-18 15,0 10 20-15,-9 4-1 0,8-10-5 16,1 1-2-16,-1 1-116 0,-1-2-20 0,0 0-42 16,0-1-80-16,-1 0 25 0,-2-1-302 0,1 0 41 15,-3-2 48-15,2-2 15 0,-5-7 28 16,0-4 10-16,3 1 27 0,7 2 45 0,0-5 5 16</inkml:trace>
  <inkml:trace contextRef="#ctx0" brushRef="#br0" timeOffset="826719.5831">23054 2802 371 0,'0'-14'275'0,"0"14"-29"16,0 0-23-16,13 0-9 0,-13 0-1 0,0 0-29 16,0-14 4-16,0 14-35 0,0 0 3 15,0 0-40-15,28-16-7 0,-28 13 17 0,2 3-8 16,-1-3-18-16,0 3-16 0,0 0 13 16,-1 0-10-16,0 0-1 0,2 0-3 0,-1 0-32 15,-2 0 13-15,2 0-10 0,-1 0 1 16,-1 0-37-16,1 0 6 0,0 0-8 0,-2 2 13 15,2 1-9-15,-5 0 8 0,-4 8 18 16,-3 0-2-16,-1 1-30 0,-1 2-7 0,1-1 14 16,1 3 12-16,-2-1-19 0,-2 0-9 15,-1 1 15-15,-1 3 2 0,-1-2-22 0,1-1-10 16,1 1 1-16,0 2 36 0,-4 4-14 16,1-4 0-16,-3 0-4 0,-3 3 6 0,-2 3-7 15,3-2 3-15,-1-2 16 0,-5 0-25 0,4-1 18 16,-1 0 2-16,4-2-5 0,0 1-11 0,3-2 14 15,2-3 13-15,-4 1-27 0,9-3 21 16,1 0-27-16,2-2 37 0,2-4-50 0,1 1 26 16,4-1-13-16,-1 0-4 0,5-1-13 15,-2-1 17-15,2 0 15 0,0-4-15 0,0 0 36 16,16 20-32-16,-8-10 6 0,7-2-2 0,3 1 0 16,6 0 11-16,-2-2 1 0,1 0-10 15,1-2 6-15,2 2-7 0,-2-1-9 0,3 1 9 16,-1-3-1-16,2 3-1 0,0-4-2 15,-2 3 10-15,0 1-12 0,-1-2-1 0,-2 0 1 16,-2 1-2-16,2 2 0 0,-3-4 1 0,-4 2 0 16,-4-3-3-16,-2 1 0 0,-4-2 18 15,1 3 1-15,-2-4-3 0,-1 2-1 0,-2-2-20 16,2 2-1-16,-3 0 1 0,2-2 1 16,-3-1 0-16,0 0 0 0,0 14 2 0,-15 10 2 15,6-12 1-15,3 2-1 0,-6-1 1 0,-1 2-1 16,1 0 1-16,-4 2 7 0,-1 1-14 15,3 4 15-15,-1-3-11 0,-4-2 5 0,1 4-5 16,-3 1-1-16,-2 2 17 0,0-1-1 16,-2 1 2-16,3 0 19 0,-1-1-4 0,1-2-2 15,4 1-3-15,-2 1-30 0,1-3 2 16,2 1 0-16,-1-1 0 0,5-3 1 0,-1 3-12 16,8-3 1-16,3-7 1 0,-2 6 2 0,5-9 37 15,0 4-2-15,17 12 23 0,-4-12-2 16,2-4-1-16,4 2 3 0,5-5 8 0,2 1-3 15,0 0 4-15,4-1-25 0,2-4 0 16,4 1 8-16,-3-1 4 0,4 0-9 0,-19 0 10 16,7 0-6-16,5 0-3 0,1 0-14 0,1 0 10 15,32-10-16-15,-32 8 11 0,-3 1 1 16,-2-3-11-16,-4 2 4 0,-8 0-9 0,3 2 9 16,-1-4 0-16,-6 4 0 0,-3-3-11 15,-1 3-3-15,-1 0 10 0,-4 0-9 0,3 0-13 16,-5 0-26-16,0 0-20 0,0 0 4 15,0 0-90-15,4-2-38 0,-6 2-37 0,-5 2-39 16,-7 1 26-16,-9 1-177 0,2 0 32 0,-4 1 31 16,-2 2-99-16,-1-2 30 0,0 3 28 15,3-1 1-15,-1 0 49 0,-1 4-7 0,0-2 8 16</inkml:trace>
  <inkml:trace contextRef="#ctx0" brushRef="#br0" timeOffset="827069.0445">22634 4523 215 0,'0'13'301'0,"-14"-13"-11"0,14 0-34 0,0 0-23 15,0 15 17-15,0-15-40 0,0 0-20 16,-21 19 3-16,20-16-40 0,0-3-14 0,2 3-8 16,-1-1-9-16,-1 0 11 0,1 2-20 15,0-2-10-15,0 2 9 0,1 0-20 0,-1-4 16 16,0 0-17-16,0 9-10 0,0 3-9 0,0 2 8 15,10 17-12-15,-10-13-8 0,2-4-4 16,-1 3-15-16,-1-3-5 0,1 2-4 0,0-2-14 16,-1-14 12-16,0 10 3 0,0 0-9 0,0 1-19 15,0-3 12-15,0 1-2 0,0-1 5 16,0-3 7-16,0 3-15 0,0-2-1 0,0-6-1 16,0 7 17-16,0 0-18 0,0 0-1 0,0-7 0 15,0 8-16-15,0-8 19 0,0 7-2 0,0-7-2 16,0 8-49-16,0-8-30 0,0 6-36 15,0-6-27-15,0 0-32 0,-12 8 16 16,6-9-211-16,0 0-87 0,-4-14 18 0,1 3 29 16,1-4 25-16,-2-2-16 0,4-2 16 0,0 1 66 15</inkml:trace>
  <inkml:trace contextRef="#ctx0" brushRef="#br0" timeOffset="827278.6305">22560 4592 443 0,'1'0'340'0,"0"-3"-50"0,-1-1-16 0,1 3-6 16,2-1-28-16,-2-1-19 0,2 1-32 0,1-2-33 15,0 0-8-15,1 0-3 0,13-4-33 16,-2-1-5-16,1 1-41 0,-2 0-20 0,-1-1-16 16,0 2-43-16,0 0-16 0,-1 1-30 0,0-2-29 15,-4 2 10-15,0 1-99 0,1 1-61 16,-4-1-79-16,1 3-61 0,-1-2 25 0,1 1 21 15,-2 1 11-15,-2-1-8 0</inkml:trace>
  <inkml:trace contextRef="#ctx0" brushRef="#br0" timeOffset="827502.5225">22831 4482 394 0,'2'0'211'0,"2"0"6"0,-3 2 3 15,1-1 0-15,1 0-19 0,-1 2 1 0,0-2-32 16,-2-1-1-16,4 1-18 0,-1 0-7 0,-1 1 11 15,2-2-33-15,1 0-7 0,3 1-7 0,-2-1 14 16,-6 0-11-16,7 0-35 0,-1 0-22 16,3 0 2-16,4 0-12 0,0 0-27 0,1 0-29 15,-4 0-36-15,1 0-26 0,-3 0-28 16,-3 0 9-16,3 0-97 0,-8 0-23 0,0 0-42 16,6 0-52-16,-1-5-70 0,-6 9 14 0,-3 0 19 15,2 0 11-15,-1 1-8 0</inkml:trace>
  <inkml:trace contextRef="#ctx0" brushRef="#br0" timeOffset="827659.045">22892 4624 400 0,'-6'10'144'0,"3"-4"-22"16,-1 1 35-16,0-1-35 0,1 0-22 0,0 1 16 15,2-4 22-15,-2 1-2 0,2 0-1 0,1 1-11 16,-1-3 4-16,1 0-10 0,0-2-10 16,0 0-19-16,0 0-29 0,0 0-17 0,15 8-23 15,-10-8-30-15,2 0-38 0,0-2-23 0,12 1 6 16,-12 1-61-16,21-13-71 0,-8 2-51 15,-2 1-104-15,4-3 49 0,0-1 13 0</inkml:trace>
  <inkml:trace contextRef="#ctx0" brushRef="#br0" timeOffset="827918.7763">23235 4498 623 0,'6'-1'273'0,"-1"-2"-39"0,-2 0-32 16,-1 3-29-16,3-1 12 0,-3 0-26 0,0 1-15 15,-2 0-13-15,6 0 14 0,-4 1-11 0,0 1-21 16,0 1 21-16,-1 0-11 0,0 4-33 15,4 8-8-15,-5-3 10 0,2 0-3 0,0 5-30 16,-2 1-1-16,0-8-3 0,0 4 10 0,0 2-1 16,0 4-28-16,0 0 19 0,-11 22-19 15,7-21-14-15,-1-4 2 0,2-1 29 16,1-4-41-16,0-2-14 0,1-1 29 0,-1-3-36 16,0 1-39-16,1-1-17 0,1-2-13 0,-1 0-25 15,-1-3-42-15,2 1 15 0,0-1-240 0,-2-4 27 16,-1 2 27-16,1-3-29 0,-8-11 24 15,-1-5 21-15,1-6-11 0,-1-2 39 16</inkml:trace>
  <inkml:trace contextRef="#ctx0" brushRef="#br0" timeOffset="828718.3028">22768 2126 712 0,'0'-2'266'0,"-1"-1"-27"16,1-1-15-16,-1 0-3 0,2 4-29 0,0-5-38 15,0 4-4-15,1-4-29 0,0 1-16 0,3 1 1 16,-1 0-14-16,0 2-19 0,0 0 1 15,2 2-17-15,-1 0-4 0,11 5-3 0,-3 3-13 16,0 0 0-16,0 3-15 0,1 5 10 16,-5-2 9-16,0 3-21 0,0 0-1 0,3 0-7 15,-5 0 3-15,-3 3 5 0,-1-3 3 0,-2 2 14 16,-1 4-3-16,0-14-19 0,0 5 1 16,0 2-2-16,-13 20 12 0,11-19-11 0,0-7 3 15,0-2 6-15,-1 1-15 0,3-3 21 16,-1-1 4-16,1 2-17 0,0-4-14 0,0-4 40 15,0 0-17-15,0 8 11 0,0-1 19 0,0-7 3 16,14 20-15-16,-4-15 7 0,4 3-10 0,4-3-12 16,-1-1 29-16,1-1-8 0,0-3-8 0,1 2-7 15,-1-1-6-15,1 1-1 0,-10-2-4 16,4 0 4-16,-1 0-5 0,-1 0 9 0,-1 0 11 16,-2 0-5-16,-1 0-32 0,0 0-2 15,-7 0 1-15,7 0-4 0,-7 0 9 0,8 0-14 16,-8 0 19-16,6 0-22 0,-6 0 18 15,0 0-17-15,7 0 22 0,-7 0-30 0,7 0-55 16,-7 0-40-16,0-6-49 0,0 6-57 0,0 0 19 16,0 0 17-16,0 0-344 0,8 0 46 15,0-13 31-15,-6 8 64 0,1 2 27 0,11-7-32 16,-1 2 1-16</inkml:trace>
  <inkml:trace contextRef="#ctx0" brushRef="#br0" timeOffset="829418.0272">24394 2920 517 0,'-1'-4'292'0,"0"-2"-35"0,-2 3-20 16,1-2 6-16,-1 4-37 0,2-2 3 0,-1-1-35 16,0 4-26-16,-2-3 6 0,3 1-22 15,0 1-29-15,-2 0-18 0,2-1 10 0,-3 2-21 16,1 0-18-16,1 2 35 0,-3 0-39 0,1 3 3 15,-6 3 7-15,-2 6 15 0,2 0-9 0,-5 2-16 16,3 2 16-16,-2 3 18 0,1 2-25 16,3-4-10-16,-5 5 12 0,6-1-8 0,-5 5-22 15,1-1 11-15,1 2-3 0,0 4-4 0,-1 2-5 16,5-2-2-16,-5 4-3 0,6 1 40 16,1 1-2-16,0 2 20 0,1 4-11 0,1-1-14 15,2 1 8-15,0 2 8 0,2-25-5 0,0 12-22 16,0 3 24-16,0 6-17 0,15 46 12 15,-7-43-10-15,0-1 3 0,1 1-24 0,4-5 4 16,-2 2-9-16,4-6 0 0,0 1-10 0,1-6-3 16,0 0-10-16,-1-2-17 0,2-2 2 0,2-5-11 15,-1 1-41-15,1-2 14 0,0-6-4 16,0 1 6-16,2-2-48 0,4-3 6 16,-2-4-46-16,-1-4-19 0,0-1-15 0,-15-3-22 15,9 0-62-15,17-17 22 0,-18 3-252 16,2-3 10-16,-2-1 31 0,-3-6 31 0,-2-3 27 15,0-6 57-15,-1-1-9 0,-1-1 11 0</inkml:trace>
  <inkml:trace contextRef="#ctx0" brushRef="#br0" timeOffset="829787.3394">24649 3388 819 0,'-5'-15'329'0,"5"5"-44"15,0-1-9-15,-2 4-32 0,2 1-2 16,0 6-27-16,0 0-27 0,0-5-12 0,0 5-18 16,0-7-19-16,0 7 4 0,0 0-19 0,0-6-14 15,0 6-11-15,0 0-11 0,0 0-10 0,4-8-20 16,-1 9-6-16,2 2-7 0,9 7 7 16,-1 5-4-16,5-1-6 0,-4 1-4 15,5 2-5-15,0-1-16 0,-2 3 11 0,2 1-6 16,-1 0 0-16,2 2-2 0,1-1 21 15,-1 0-12-15,2 3-2 0,-1-1-25 0,1 1 10 0,-3-1 1 16,-1-1 2-16,3 1 1 0,-5-3-3 16,0 3 0-16,-1-5-4 0,-1 1-7 0,1 3-5 15,-2-2-34-15,-1-4-6 0,-3-2-24 0,-3 2-20 16,2-9-7-16,-3 0-24 0,0-2-26 16,-4 1-16-16,2-4 27 0,-1 0-45 0,1-2 17 15,-3 0-135-15,0-2-57 0,0-2-60 0,1 0 28 16,2-14 22-16,-2 0 59 0,-1 7 0 15,7-25 1-15</inkml:trace>
  <inkml:trace contextRef="#ctx0" brushRef="#br0" timeOffset="830135.6402">25173 3563 461 0,'5'-20'335'0,"-5"5"-38"15,1 5 13-15,-1 10-64 0,0-11 8 0,0 2 15 16,0 3-59-16,0 6-23 0,0-7 32 16,0 7-24-16,0-7-23 0,0 7-20 0,0 0-17 15,0 0-13-15,0-7-14 0,0 7-11 16,0 0-10-16,5-7-9 0,-2 9-8 0,-3 2-7 15,0-1-6-15,1 3-21 0,0 3 27 0,2 9-8 16,-3-7-7-16,0 7-9 0,0 1 0 16,0 4-28-16,-14 26 28 0,10-22 1 0,-1-1-10 15,0 4 1-15,-3-3-15 0,0 0 15 16,-2-2-19-16,1 2-1 0,-2 1 45 0,-3 0-14 16,0 2 4-16,-3 1-8 0,3-2 6 0,-5 0-16 15,3-2-7-15,0 1 2 0,2-3-3 0,0 0-3 16,0-3 11-16,0 2 3 0,2-4-15 15,-2 1 5-15,4 0-5 0,1-3-9 0,-2-1 7 16,3-4-13-16,0 0-45 0,4-4 3 16,2-2 2-16,-2-1-43 0,1-1-34 0,2-2-1 15,0 1-46-15,-2-4-4 0,2 2-14 16,1-2-31-16,3 0 18 0,-2-4-166 16,1-1-94-16,11-11 32 0,1 0 30 0,5-2 26 15,-3 0-41-15,3-1 48 0,3-3 1 16,-2-3-6-16</inkml:trace>
  <inkml:trace contextRef="#ctx0" brushRef="#br0" timeOffset="830550.9489">25266 3904 379 0,'7'-3'367'0,"-4"0"-68"16,0 1-31-16,1-2-42 0,-2 3-26 0,0 1-9 16,0-3-1-16,1 3-29 0,-2 0-23 15,2 0-31-15,-2 0-1 0,4 0-9 0,-3 3 16 16,0-2-22-16,0 3-17 0,0 1 16 15,0 1 0-15,1-2-18 0,2 13 3 0,-2-4-11 0,0 0-8 16,0 4 6-16,3-2 28 0,-5-1-30 16,1-1-15-16,-2-1-1 0,1 4 7 15,-1-9-9-15,0 4 10 0,0 1-4 0,0-1-6 16,0 0-2-16,0-1-3 0,0 0-3 0,0-3-3 16,0-1-4-16,0-6 16 0,0 9-5 15,0-3-24-15,0-6-17 0,0 7 20 0,0-7 2 16,0 6-2-16,0-6-1 0,0 6-28 15,0-6 21-15,0 0-12 0,0 7 13 0,0-7-20 0,0 6 21 16,0-6 4-16,0 0-7 0,0 0 1 16,0 7 2-16,0-7-3 0,0 0 0 0,0 0 5 15,0 0 5-15,0 0-7 0,0 0-4 16,0 0 0-16,0 0-2 0,0 6 10 0,0-6-1 16,0 0-1-16,0 6 8 0,0-7-3 0,0 1-68 15,0-2-50-15,1-3-32 0,-2 0-43 16,1-1-57-16,0-2 21 0,-1-11-208 0,1 8-24 15,0-7 33-15,0-3 28 0,0-2 26 16,0-2 23-16,0-3-8 0,0-1 19 0,0 1 1 16</inkml:trace>
  <inkml:trace contextRef="#ctx0" brushRef="#br0" timeOffset="830724.6811">25408 3638 272 0,'0'-4'408'0,"0"-2"-75"15,0 4-77-15,1-3 1 0,-1 2-19 16,-1-1-28-16,2 3-38 0,2-2-20 0,-3 0-43 0,1 0-26 16,-1-2-35-16,2 2-49 0,-2 3-25 15,0-1-58-15,-2-1 10 0,2 2-237 0,2-1 24 16,-2 0 20-16,0-2-78 0,0 3 16 16,0 0-26-16</inkml:trace>
  <inkml:trace contextRef="#ctx0" brushRef="#br0" timeOffset="831153.0619">25759 3592 467 0,'0'1'363'0,"2"1"-47"0,0-1-54 0,0-1-34 15,-1 3-9-15,0-1-22 0,1-1-10 0,0 0-9 16,-1 0-28-16,2 1-18 0,0-1 6 16,2 1-8-16,-1-2-4 0,3 0-23 15,2 0 1-15,9 0-9 0,-8 0-14 0,3 0-23 16,6 0 21-16,-2 0-3 0,22-11-13 0,-19 8-4 16,0 0-16-16,0-1-6 0,1 0-4 0,-2 2 8 15,-1-2-15-15,-1 2 19 0,-6 0-10 16,1-1-5-16,-6 2 27 0,3-1-24 0,-5 1 17 15,2 1-4-15,-2-1-17 0,1-1 18 0,-2 1-5 16,-2 1-5-16,2 0-7 0,-1-2-4 16,2 2-22-16,-4-1 14 0,5 1-4 0,-2 0-2 15,-1 0 6-15,-2-1-8 0,1 1-1 16,2 0-52-16,-3-2-57 0,1 1-13 0,2-2-41 0,-2 1-68 16,2-3 19-16,-2 1-119 15,2 0-100-15,4-13-34 0,2 0 31 0,0 6 28 16,2-4 34-16,1-2 42 0,4 2 17 0,0-2 5 15</inkml:trace>
  <inkml:trace contextRef="#ctx0" brushRef="#br0" timeOffset="831583.1871">26697 3023 617 0,'2'-9'356'0,"0"2"-52"0,-1 2-6 15,0-2 11-15,-1 1-35 0,2 2-26 0,-1 1-30 16,-1-2-21-16,1 2 9 0,0 0-38 16,-1 3-25-16,0 0-16 0,0 0-25 0,0 0-14 15,0 0-18-15,0 0 0 0,0-8-11 16,0 11-6-16,-1 1-10 0,-1 3-15 0,-4 7 13 16,0 3-12-16,-2 2 9 0,2 0-4 0,0 4-3 15,2 2-30-15,-3 1 15 0,3 2-1 16,-3 1 15-16,4 0 16 0,-1 0 7 0,3 5-4 15,-3 0 6-15,4 4 13 0,0-1-20 0,0-17 20 16,0 10-3-16,0 5-1 0,0 3 5 16,13 37-24-16,-4-38-1 0,1 1 7 0,2-3-9 15,-1-3-9-15,1 0 11 0,0 0 5 0,1-4-15 16,0 0-15-16,4-3-3 0,-2-3 1 16,3 2-3-16,0-5-14 0,1-2 8 0,-1 1-23 15,0-5-9-15,2 3-37 0,1-5 23 0,-3 0 3 16,0-2-73-16,-2-2 6 0,0-3-47 15,-10-4-27-15,3 0-30 0,1 0 18 0,16-18-155 16,-15 3-109-16,0-1-19 0,2-3 28 0,-4-2 32 16,0-6 24-16,2 2 27 0,-4-2 18 15,1-4 21-15,2-1 3 0</inkml:trace>
  <inkml:trace contextRef="#ctx0" brushRef="#br0" timeOffset="832232.8335">27183 3210 636 0,'-5'-9'362'0,"3"2"-18"0,2 0-43 16,0 2-19-16,0 2-41 0,0 1-44 15,0-1 1-15,0 0-55 0,0 2-30 0,2 1 3 16,0 1 20-16,-2 4-35 0,3-2 8 16,-2 3-42-16,-1 3 7 0,5 11-12 0,-5-10-25 15,0 5 18-15,0 5-22 0,10 23 15 0,-2-18-30 16,-2 2 15-16,-3 0-12 0,2-2 40 15,-1-3-26-15,1 2-13 0,1-2 11 16,1 0-33-16,-3 0 17 0,1-2-7 0,2-4 5 16,-1 1 15-16,1-3-3 0,1-3 5 0,-2-1-11 15,-2-3 0-15,1-3-1 0,0 0-12 0,3-2 20 16,-3-1-3-16,-5-1 11 0,0 0-3 0,8 0-3 16,-8 0 30-16,27-14-11 0,-18 3 15 15,2-2-2-15,-3-2-14 0,-1 0 12 16,0-3 7-16,-1 1 19 0,-1 2-6 0,-1 0 9 15,-1 1-4-15,-2 4 3 0,2 2-4 16,-3 1 4-16,1 0-2 0,-1 1-11 0,0 3-5 16,0 3-20-16,0 0 2 0,0 0-9 0,0-8-10 15,0 8 0-15,0 0-17 0,0 0-4 0,2-11 9 16,-2 14-1-16,2 0-8 0,-1 2 4 16,-1 1-9-16,4 12-13 0,-2-2 8 0,3 1-15 15,0-1 1-15,1 0 7 0,-2-1-7 16,5-1-23-16,-2 0 15 0,3-3-2 0,1 2 3 15,0-4-1-15,2 0-14 0,-2-2 19 16,5 1-1-16,-5-5 3 0,1-2-4 0,-3-1 21 16,-9 0-3-16,9 0 5 0,14-8 4 0,-12-2 23 15,1 0-15-15,-1-4 9 0,3-2-3 16,-5-4 8-16,-1 0 0 0,0 0 25 0,-4-2-20 16,-1 0 4-16,-3-1 8 0,1 0 5 15,-1 12-4-15,0-5 0 0,0-3-21 0,-12-24 2 16,7 21-15-16,-3 5 15 0,3 1-17 0,0-1-13 15,-6 3-15-15,8-3-18 0,-4 5-24 16,-1-1-41-16,-2 1-31 0,7 2 11 0,-1 3-107 16,0-1-84-16,4 1 27 0,-2-1-224 15,2 8 48-15,0-13-87 0,12-19 41 0,-5 15 33 16,3 1 32-16,-3-4 26 0,2 1 48 0,3 1 20 16,-3 0 63-16</inkml:trace>
  <inkml:trace contextRef="#ctx0" brushRef="#br0" timeOffset="832524.858">27809 2676 627 0,'3'-5'271'0,"-1"3"-17"15,3-2-25-15,2 3-23 0,7-6 5 16,0 0-49-16,-1 3 1 0,5 2-13 0,-2-2-3 15,-3 2-16-15,1 1-2 0,5 1-14 16,0-3-13-16,0 1 12 0,-2-3-36 16,2 2 19-16,-2 0-12 0,0 1-30 0,-5-2 25 15,4-1-38-15,-5 2 18 0,6-4-14 0,-7 3-5 16,-2 2-13-16,1-1-31 0,-4 1-35 16,-1 0-33-16,0-2-20 0,-1 3-59 0,0-1 0 15,0-1 13-15,-1 3-91 0,-1-3-61 16,2 2-61-16,-2-1 23 0,-1 2 22 0,0 0-29 15,0 0 19-15,0 0-75 0</inkml:trace>
  <inkml:trace contextRef="#ctx0" brushRef="#br0" timeOffset="832799.152">28139 2571 232 0,'-4'0'302'0,"-1"0"-62"0,3 0-36 0,-2 0-23 16,2 0-15-16,-1 2 0 0,0-2-8 16,2 2 18-16,-2 0-20 0,2 3-8 0,-2 1-17 15,-1 10-8-15,1 0 34 0,0 2-27 0,-2-1 23 16,5 2-57-16,-1 1 12 0,1 1-28 15,0-9 24-15,0 3-15 0,0 3-1 0,0 4-4 16,0-2-9-16,0 5-8 0,12 19 9 16,-12-20-9-16,2 0 1 0,-2 1-15 0,0-5-13 15,0 1-1-15,0-11-5 0,0 5 1 0,0 2-6 16,0 0-21-16,0-1 25 0,-12 18-11 16,10-19 13-16,-1-1-22 0,2-3-25 0,-2 0-10 15,1 3-9-15,-1-3-38 0,1 0-45 0,-5 2-34 16,3-1-34-16,-2-5 16 0,2-1-306 15,2 2 44-15,2-8 17 0,0 0 27 0,0 5-16 16,0-5 24-16,0 0 48 0,19 12 0 16</inkml:trace>
  <inkml:trace contextRef="#ctx0" brushRef="#br0" timeOffset="833701.0157">28636 3192 307 0,'4'-4'344'0,"0"0"-55"15,0-1-1-15,-2 2-20 0,1-4-26 0,2 2-18 16,-3 0-18-16,0 0-11 0,4-7-16 16,-2 3 14-16,0 0-14 0,-4 4-30 0,0 5-25 15,0-9-6-15,0 9-29 0,0-8 0 0,0 1-11 16,0 1 1-16,0 6-10 0,-12-20-5 0,6 7-7 15,-3 5-7-15,5 4-4 0,-2-3-15 16,2 4 7-16,-10-4 7 0,6 3-23 0,-2 1 7 16,0 2-8-16,1 1 10 0,9 0-21 0,-14 0-6 15,-3 0 8-15,-16 16-6 0,14-9-3 16,1 3 1-16,-1-2 2 0,3 2 11 16,0 1-7-16,0 2-12 0,1 1 15 0,0-3-1 15,-1 7 14-15,2-3-2 0,2 10-44 16,0-8 22-16,2-2 15 0,0 3-6 0,1 4-9 15,1-2-10-15,-1-1 3 0,5-4 24 16,-1 8-14-16,1-3-21 0,0 1 33 0,3-2-3 16,1 1-1-16,0-9-17 0,0 1 1 0,0 5 0 15,14 18-4-15,-4-20 20 0,2 2-7 0,0-4-4 16,3 0-6-16,2-1 7 0,3 0-19 0,-1-4 14 16,5-1 4-16,-2-1 0 0,4-5-1 15,-1 2-18-15,2-3 19 0,-3 0-10 0,-12 0 8 16,7 0-1-16,-1 0 1 0,4 0 5 15,24-12 4-15,-22 7 0 0,0-3-2 0,-5-1 0 16,1-2 25-16,3 3 12 0,-3-6-30 0,-2 3 17 16,1-4-3-16,-6-1-19 0,3 1 3 0,0-3 30 15,-5 1-4-15,-2-1-21 0,0-1-11 16,0-3 24-16,-1 0 7 0,-3 1 0 0,-1-3-16 16,-4 0 23-16,2-1-23 0,-2 15 6 0,0-7-8 15,-11-22-21-15,3 15 23 0,1 4-1 16,3 2-14-16,-7-1-6 0,-1 3 6 15,1 2 1-15,2 0 12 0,-3 3 6 0,3-2-9 16,0 3-14-16,0 1 19 0,1 5-24 0,-1 1-14 16,3 0 19-16,-3 0-4 0,4 2 11 0,-3 1-14 15,3 0-12-15,5 0 11 0,-14 0 3 16,-12 13 8-16,10-8-2 0,-1 5 0 0,3 0-16 16,1 2-1-16,2 1 6 0,-2 2-6 0,2 0 9 15,0-1-24-15,2 6 27 0,-1-1 1 16,5 3-11-16,0 0-5 0,0 1 26 0,1-3-4 15,1 0 19-15,1 5-30 0,0 1-9 0,2 2 19 16,0-15-7-16,0 7-18 0,0 4 30 16,0 2-2-16,0 1 6 0,0 1 3 0,13 28-19 15,-9-27-3-15,0-2 9 0,0 1-14 0,2-2 34 16,-2 0-44-16,0-2 26 0,-2-3-17 16,2 2 13-16,0-3 11 0,-1-5-9 0,-2 0 9 15,3 0 7-15,-4-3-11 0,5-2-18 0,-5-2 1 16,5-1-53-16,-4-2-33 0,2-2-7 15,-3 2-19-15,0-3-13 0,0 2-24 0,0-4-51 16,2 0 19-16,-2 0-246 0,0 0-39 0,0 0 35 16,7-12 30-16,3-5 25 0,-2 0 26 15,2-5 21-15,0 1-15 0,2-4-7 0</inkml:trace>
  <inkml:trace contextRef="#ctx0" brushRef="#br0" timeOffset="834098.9276">29347 2952 419 0,'4'-8'366'0,"-4"2"-75"16,3 2-12-16,-2 0-6 0,0 1-41 0,0 2-18 15,1-2-43-15,-1 0-8 0,-1 3-25 16,0-1-31-16,0 2-4 0,-3 2-3 0,2 0-9 15,-4 0-15-15,-4 9 3 0,0-1-12 0,4-1 15 16,-1 5-6-16,-5 0 8 0,1 3-44 16,3-1 28-16,0 2-9 0,1 4-26 0,-1-4 20 15,1-3 18-15,2 7-28 0,2-2-5 16,-1 4 32-16,3 1-7 0,0-13-27 0,0 7-3 16,0 2-4-16,15 25 13 0,-11-22-5 0,4 0-3 15,0 0-2-15,-2-2 12 0,4-1-3 16,-1 3-3-16,1-4-4 0,0 0 5 0,2-2-3 15,0-2-45-15,0 1 7 0,-1-4-43 0,1 0-5 16,-3 0 0-16,-1-6-40 0,0-4-15 16,-3 1-50-16,1-4-37 0,0 0 17 0,-6-1-225 15,0 0-29-15,8 0 7 0,-1 0 29 16,4-11 24-16,-2-2 51 0,-1 1 19 16,-1-4 12-16</inkml:trace>
  <inkml:trace contextRef="#ctx0" brushRef="#br0" timeOffset="834449.6026">29586 3109 746 0,'3'-17'325'0,"-2"1"-42"16,4 3-4-16,-1-1-26 0,1 3 2 16,-1 2-51-16,6-1-9 0,-1 0-21 0,1 0-49 15,3 5 2-15,-1-2-11 0,4 4-21 16,-3 1-10-16,1 0-6 0,-5 2 13 0,4 0-40 15,2 0-2-15,22 14 31 0,-21-6-32 0,0 0-12 16,-3 2-13-16,2 4 34 0,-2-2-28 16,-3 2-23-16,-1 3 19 0,-2 0 18 0,-3-2 0 15,-2 3-33-15,0 0 5 0,-2 0-19 0,0-7 28 16,0 3-14-16,-20 19-15 0,14-16 21 16,-7-3 23-16,4 0-41 0,-5-2 38 0,4 1-26 15,-2-2 14-15,3-4-42 0,-5 0 11 0,-1 0-12 16,3 1-10-16,-2-4-13 0,4 0-40 15,1 1-12-15,9-5-30 0,-8 0-41 0,0 0-27 16,8 0 18-16,-9 0-171 0,9 0-87 16,-15-15 18-16,14 12 62 0,-1-2-17 0,2-2 71 15,1 0-30-15,-1-2 36 0</inkml:trace>
  <inkml:trace contextRef="#ctx0" brushRef="#br0" timeOffset="834801.1319">29924 2985 595 0,'2'-8'336'0,"1"2"-20"0,-1 4-20 0,1-4-11 16,-2 2-20-16,1 0-32 0,-1 1 1 15,0 2-27-15,-1-2-30 0,3 0-19 0,-5 2-18 16,1 1-12-16,0 1-35 0,-2 0 1 16,-2 4-7-16,-3 4-23 0,-9 2-7 0,6 5-7 15,0-5 7-15,-1 1-30 0,3 1 5 16,-3-1-4-16,1 2 29 0,2 3-4 0,-6-6-7 15,7 7-2-15,2 1-53 0,0 0 29 0,1 0-9 16,2-2 0-16,2 2-2 0,-2 2-21 16,3-16 24-16,0 8 6 0,0 2-19 0,17 16 0 15,-11-15 11-15,2-2 6 0,0-1-12 0,2-1 8 16,1-2 1-16,0-2-26 0,2 2 18 0,2-2 15 16,-3-2-18-16,-3-5-1 0,0 1-10 15,1 1-34-15,-3-2-8 0,1-1-7 0,-1 0-38 16,-7 0-62-16,0 0-57 0,13 0 21 15,10-14-237-15,-13 7 31 0,-2-1 29 0,2-2 27 16,2-2-46-16,-1-1 24 0,3-1 50 0,0 0 10 16</inkml:trace>
  <inkml:trace contextRef="#ctx0" brushRef="#br0" timeOffset="835122.0511">30303 3188 662 0,'2'1'306'0,"-1"-1"-28"0,0 2-36 15,-1-1-36-15,3 1-10 0,-2 2-7 0,0 0 5 16,1 3-40-16,0-2 4 0,-2 0 7 0,5 14-28 16,-2-3-24-16,-1 1-29 0,2 1 32 15,-2-1 13-15,1-2-18 0,-1 3-12 0,0-5-10 16,-2-1-20-16,3 0 5 0,-2-4-49 0,2 9 22 15,-1 0-13-15,0-6 9 0,1 1-34 16,-3-12 1-16,0 7-3 0,0 1 13 0,0-1-5 16,0-7-62-16,0 8-19 0,0-8-18 15,0 7-33-15,0-7-14 0,0 0-35 0,0 7 16 16,0-7-194-16,-3 7 29 0,1-10 25 16,0 0-111-16,-2-1 38 0,-3-8 10 0,0 1 29 15,-2-9 6-15</inkml:trace>
  <inkml:trace contextRef="#ctx0" brushRef="#br0" timeOffset="835291.5137">30256 3144 437 0,'0'-5'365'0,"0"0"-6"0,-2 0-42 0,0 0-39 16,2 2-23-16,0 1-2 0,0-3-60 16,0 3-23-16,0-1-29 0,0 1-43 15,0-1-12-15,0 1-44 0,0 2-38 0,0-3-40 16,0 0-16-16,0 2-81 0,0 1 12 0,0 0-236 15,0 0 25-15,0 0-73 0,0 0 6 16,0 0 16-16,0-7 107 0</inkml:trace>
  <inkml:trace contextRef="#ctx0" brushRef="#br0" timeOffset="835681.6781">30440 2798 847 0,'5'0'281'0,"-3"0"-49"0,3-2-4 0,-3 5-44 16,5 0-24-16,7 5-5 0,0 3-16 0,1 2 8 16,-1-2-42-16,2 4-2 0,0 4-15 0,-2 1 15 15,3 0-5-15,-6 0-14 0,3 4 20 16,-2-2-35-16,-1 0-11 0,2 2 46 15,-2-1-9-15,-3 2-43 0,1 2-14 16,-2-2 10-16,-1 1 36 0,3-1-53 0,-8 3 12 16,2 0 1-16,-1-3 3 0,-2 1-8 0,0-14 3 15,0 7-19-15,0 2 7 0,0 1 19 16,-15 24-27-16,9-29 8 0,-1 0-2 0,0-1-4 16,-3-1-1-16,2-1-3 0,-1-4 4 15,5 2-1-15,-6-1-2 0,5-3-2 0,0-1-41 16,-1-1-45-16,3-3-13 0,-4-2-37 0,7 1-77 15,-4-2 18-15,4 0-247 0,0 0 34 16,0 0 28-16,-10-12-43 0,9 5 24 0,1 1-13 16,2-11 15-16,-2 6 63 0</inkml:trace>
  <inkml:trace contextRef="#ctx0" brushRef="#br0" timeOffset="835963.0661">31147 3119 310 0,'3'-3'355'0,"2"0"-39"0,-1 2-47 0,0-2-30 16,1 3-37-16,0-2-2 0,3 1-28 16,7-3 3-16,-9 4-26 0,7 0-43 0,-1 0 25 15,2 0-44-15,0 0-14 0,-4 0 14 16,8 0-35-16,-3 0 31 0,3 0-40 0,-4 0 3 15,3 0-7-15,-4 0 19 0,0 0-29 16,-3 0-38-16,14-11-18 0,-14 4-42 0,-1 0-45 16,1-1 8-16,-3-2 10 0,2 0-143 0,-7-2-49 15,2 2-91-15,0 2 26 0,-4 3 23 16,0-1-10-16,2 0 23 0</inkml:trace>
  <inkml:trace contextRef="#ctx0" brushRef="#br0" timeOffset="836267.2133">31450 2960 730 0,'-2'-6'275'0,"-3"-4"-2"16,1-1-25-16,-1 4-31 0,3 0 15 15,0 1-29-15,-1 3-5 0,3 3-43 0,0 0 0 16,0 0-17-16,0 0 0 0,0 0-26 0,0 0-20 16,0 0-17-16,-6-8-4 0,6 10 21 15,-1 3-15-15,1 2 1 0,0 0 14 0,-3 9-10 16,2 4-8-16,-1-2-9 0,1 6-3 16,1-2 27-16,-1-1-23 0,1 1-16 0,0-9-11 15,0 9 12-15,0 0-5 0,0 1-6 0,0 1 2 16,0 2-5-16,0-1-5 0,0 2-19 15,0-2 13-15,0-2 5 0,0 2-3 0,0-1-2 16,0-2-8-16,0-1 9 0,0-3-3 16,0-3-2-16,0 0-22 0,0-3-1 0,0-1-37 15,0-3-31-15,0-2-2 0,0-6-37 0,0 9-26 16,0-9-50-16,-7 6-25 0,7-6 20 0,0 0-264 16,-10 8-13-16,10-8 42 0,2-3 30 0,-2-1-1 15,0 0 29-15,0-4 48 0,5-10-8 16</inkml:trace>
  <inkml:trace contextRef="#ctx0" brushRef="#br0" timeOffset="836916.0693">31944 2707 529 0,'1'-5'342'16,"-1"1"-49"-16,1 0-44 0,-1 1-9 0,2 1-43 15,-2 0-24-15,0 2-23 0,0 0-28 0,0 1-5 16,5 1-6-16,-5 2-1 0,1 1-27 0,-1 3 24 16,4 9-33-16,-4 3 8 0,0 3-3 15,0-1-16-15,1 2 16 0,3 1-2 16,-4 0-41-16,0 1 13 0,0 1-6 0,0-16 2 0,0 8-1 15,0 4 26-15,0 0-28 0,0-1 3 16,0 1-16-16,0-1-10 0,0-4-3 0,0 1-1 16,0 1 10-16,0-5-13 0,0-2 12 15,0-5-10-15,0 2-6 0,0-3 16 0,0-7 0 16,0 0 27-16,0 7-22 0,0-7-4 16,0 0-2-16,0 0 18 0,-8 8-2 0,7-8 34 15,-3 0-7-15,2-3 6 0,2-1 2 0,-3 0 14 16,2 0-18-16,1-2-6 0,0-1 9 15,-1 2-16-15,1-4-13 0,0-6-28 16,15-14 31-16,-4 14-10 0,1 1-11 0,3 2-8 16,1 3 10-16,1 3-19 0,4 2 7 0,-3 4-14 15,-4 0-1-15,-4 0 2 0,3 0 0 16,20 18-4-16,-16-10 20 0,-2 5-15 0,-1-2 0 16,-2-1-4-16,-2 1-8 0,-1 1 11 15,-3-2 6-15,1 4-7 0,-4-1-15 0,-1-1 2 0,-2-12-13 16,0 11 13-16,0 2 19 0,-16 12-12 15,9-13 7-15,-5-2-10 0,-1 1-13 0,1-3 7 16,-4 1 16-16,1-2-5 0,-3-2 2 16,3-1-3-16,-1 3 10 0,5-5-1 0,-1 0-11 15,5-2 7-15,7 0-3 0,0 0 12 16,-8 0-15-16,8 0-13 0,-8 0 4 0,8 0-2 16,-7 0 2-16,7 0-83 0,0 0-53 15,-7 0-29-15,7 0-22 0,0 0 19 0,-9-4-228 16,9-4-77-16,0 2 36 0,3 1 32 15,3-8 27-15,-1-8 26 0,4 3 27 0,3-5-2 16,-3 2 6-16</inkml:trace>
  <inkml:trace contextRef="#ctx0" brushRef="#br0" timeOffset="837385.1886">32432 2694 298 0,'1'-4'378'0,"1"1"-59"0,-1 0-42 16,-1 1 34-16,4 0-44 0,-4 1-38 15,1-1-25-15,-1 2-30 0,1-1 7 0,1-1-41 16,0 2-28-16,-2 0 0 0,0 0-5 0,1 0 1 15,2 0-14-15,-3-1-12 0,1 1 5 16,2 0 7-16,-1 1-36 0,0 2-6 0,-1-3 7 16,2 3-6-16,-2-1-38 0,0 1 19 0,-1 0-22 15,3-1 17-15,-1 2 9 0,1-4-16 16,-2 4 13-16,0-3-21 0,3 2 7 0,-1 0-7 16,-2 2-14-16,0-3 23 0,0 1-10 15,1-1 0-15,-1 0 5 0,0 0 20 0,2 0-5 16,-3-1 11-16,1 1-5 0,-1-1 14 0,0-1-16 15,2 2 1-15,-1-2-1 0,-1 1 1 16,0-1-22-16,0 0 17 0,0 0-3 0,0 0-4 16,0 0-55-16,0 0 3 0,0 2 2 0,0-2-42 15,0-2-36-15,0 1-23 0,0-2-20 16,-3 0-38-16,2 0 3 0,-2-2 16 0,-1 2-148 16,2-2-139-16,-1 2 34 0,2 0 26 15,-4 0 27-15,1-1 24 0,3-1 5 0,-2 1 18 16,1 1-12-16</inkml:trace>
  <inkml:trace contextRef="#ctx0" brushRef="#br0" timeOffset="839846.2542">32386 2684 514 0,'0'0'270'0,"0"-15"-12"0,0 15-35 0,0 0-24 16,0 0-12-16,-11-25-24 0,9 21-8 15,2 2-31-15,0-1-6 0,0 0-1 0,-2 3-15 16,2-3-13-16,0 1 15 0,0 2-46 15,0-2 6-15,0 1-19 0,1 0 4 0,0-1 6 0,-1 2-23 16,0-2 4-16,0 2-6 0,0 1 10 16,0-1 5-16,0 1 3 0,2 2-29 0,-1 0 12 15,0 2 6-15,1 0 25 0,6 6-34 16,-4 0 0-16,-1-1 14 0,2 6 14 0,1 1-39 16,2 2 11-16,3-2-11 0,-4 4-5 0,3-1 9 15,2 5 5-15,-3-2 5 0,3 9 7 0,-3-6-7 16,3 5 1-16,-2-3-28 0,0-3 32 15,-2 0-25-15,-3-6-3 0,-1 1 14 0,-3-1 2 16,2-2-10-16,3 6-11 0,-5-8 17 16,-1-8-29-16,0 3 26 0,-11 10-19 0,7-12 11 15,0 2-14-15,-5 2 5 0,-2 1 2 0,1 2 30 16,-2-1-33-16,-3-6 37 0,-1 6-2 16,-2 0-38-16,0-3 4 0,-1 2 8 15,3-1-20-15,2 1 45 0,-3-1-26 0,3 1-5 16,-1-1 9-16,2-2-3 0,1 1-8 0,1 0 2 15,1 0 6-15,4-4-12 0,-1-1 20 16,-1 1-14-16,2-4 17 0,2 2-14 0,1-1 12 16,1 0-19-16,-2 0 28 0,1 1-15 0,2-3-12 15,-3 1 2-15,3 0 10 0,1-3 16 16,-1 4-2-16,-2 0-17 0,2-3 2 0,0 1-3 16,-1-1-7-16,2 1-3 0,-1 1 1 0,0-3 8 15,1 2-8-15,-1-2-19 0,1 0 24 16,0 0-9-16,0 0 7 0,0 0-11 0,0 0-42 15,0 0-15-15,-3-1-15 0,3-2-29 0,1 0-61 16,2 0 17-16,-2-2-183 0,3 1 26 16,2-12 26-16,2 1 23 0,1-2 23 0,0-2 16 15,5-2 20-15,-1 4-111 0,2 1 23 0,-1-3 14 16,4-1 9-16</inkml:trace>
  <inkml:trace contextRef="#ctx0" brushRef="#br0" timeOffset="842094.4989">32674 2248 328 0,'0'0'228'0,"0"0"-52"0,0 0 21 15,0 0-17-15,0 0-35 0,-14 0 1 0,14 0-11 16,0 0-24-16,0 0-29 0,0 0 9 0,0 0-11 16,0 0-8-16,0 0-7 0,0 0 11 0,-7 13-18 15,10-4-6-15,1-1 11 0,2 2 4 0,-2 2-7 16,1 2-4-16,-1-1 16 0,5 4-7 15,2-4-12-15,-2 5 0 0,0-1 29 16,3 8-28-16,3-2 1 0,-1 1-23 0,-5 2 17 16,4 1 14-16,1 2-16 0,-1 2-12 0,-1 4 22 15,-3-2-30-15,7 4 33 0,-6 0-14 0,-1 2-8 16,-6 1-12-16,3 4 2 0,0-9-3 16,-5 4 14-16,-1-22-39 0,0 9 37 0,0 3-37 15,-11 29 6-15,1-25 13 0,2-3-16 16,-5 2-4-16,1-4 8 0,-5-1-10 0,4 3 35 15,-5 0-30-15,0-2 52 0,-3-3-31 16,7 0-6-16,-3-2-7 0,3-1 4 0,-3 0-1 0,3 0 12 16,-1-3-13-16,2 2 5 0,-5-2-11 15,3 0-5-15,1-7 23 0,0 1-3 16,-2-1 20-16,2-1-12 0,-2 3 21 0,-1-1-15 16,1-3-12-16,1 0-4 0,-1 1 1 0,2-4-2 15,0 0-1-15,3 0-6 0,-1 1-1 0,4-3 12 16,-6 0 12-16,4-1-30 0,6-3-11 15,-1 0 22-15,1 1-7 0,-1 0-52 0,1-1 9 16,4-1-32-16,0 0-42 0,0 0-24 0,0 0-47 16,-15-14 17-16,7 2-227 0,3-5-44 15,5-1 21-15,0 7 27 0,0-6 0 0,9-30 20 16,0 19 10-16,2-4 1 0</inkml:trace>
  <inkml:trace contextRef="#ctx0" brushRef="#br0" timeOffset="842944.0734">32967 1857 247 0,'5'-7'303'16,"-3"3"-68"-16,2 2-20 0,-4-3-16 0,3-1-11 15,-1 4-23-15,2 2-27 0,-3 0-16 16,6-1 0-16,0 1-22 0,-2 2-15 0,-2-2-13 16,5 6-8-16,-4-3 0 0,2 4-9 0,-2 3-1 15,2 1-16-15,-5 0 2 0,3 1-8 0,-4 9-3 16,0 1 10-16,0-11-10 0,0 9 1 0,-16 27 6 15,8-16-13-15,-4-6 4 0,0 1 9 16,0 0-26-16,-6-1 14 0,-1-4-13 16,0 0 9-16,2-2-5 0,-1-3 5 15,4-3 10-15,-1 0-13 0,2-4-7 0,3 0 15 0,-2 0 12 16,6-2 3-16,3 0-13 0,-3-2-3 16,2-1 30-16,1-2-27 0,0-1 33 0,0 2-24 15,2-1 46-15,0-2-21 0,1 0-5 16,0 0-14-16,1 0 20 0,-1 0-31 0,0 0 33 15,3 1-8-15,-2-1-4 0,5 2-5 0,7-1-6 16,0 4 30-16,6-1 1 0,4 1-7 16,4-1-7-16,4-1-5 0,-1-3-5 0,0 4-6 15,-1-1-7-15,3 0 5 0,-2 1-13 16,0 0-8-16,-3-3 5 0,1 5-9 0,-4-3 1 16,2-2 5-16,-7 1 4 0,-9-2 3 0,1 0-13 15,0 0 23-15,1 0 8 0,-3 0-17 0,-2 0 13 16,2 0-16-16,-9 0 3 0,7 0 17 15,-7 0-3-15,6 0-12 0,-6 0-9 0,0 0 6 16,5 8 0-16,-5-8-19 0,1 0 10 0,3 0 7 16,-4 0-3-16,0 2-12 0,2-4-19 15,-2 2 26-15,0 0-4 0,-4-1-6 0,5 2-13 16,0 1 8-16,-1-2 6 0,0-2-12 16,-1 1-4-16,2 1-47 0,-1 0 6 0,3 0-23 15,-4 0-39-15,-1 3 7 0,6-3-14 0,-6-2-1 16,0 4-20-16,2-2-19 0,-2-3-21 15,-2 2-54-15,0-2 22 0,0 2-252 0,0-1 9 16,-1-4 41-16,-2 4 26 0,3-1 24 0,-1 2 21 16,3 1 17-16,-4 1 7 0</inkml:trace>
  <inkml:trace contextRef="#ctx0" brushRef="#br0" timeOffset="857537.2228">23887 5221 401 0,'0'0'223'15,"0"0"-45"-15,0 0-23 0,0 0-7 0,0 0-19 16,0 0-5-16,0 0-37 0,0 0 11 16,0 0-25-16,0 0 32 0,0 0-7 0,0 0-10 15,0 0-11-15,0 0 8 0,0 0-4 16,0 0-19-16,0 0 11 0,0 0-12 0,0 0 4 16,0 0 6-16,0 0-18 0,0 0 1 0,0 0-9 15,0 0-13-15,0-12 12 0,0 12-14 0,0 0 0 16,24-27-7-16,-9 18-5 0,-3 3 9 15,3-4-9-15,-1 1 6 0,2 2-9 0,-1 0-2 16,3-4 8-16,-3 4-20 0,0 0 8 0,1 1 4 16,2 0-14-16,-3 0 4 0,2-1 5 15,-2 2 1-15,2 0-4 0,-3 2-8 0,-1-2 12 16,3 2-18-16,-2 1 12 0,-3 0 13 0,-2 2-14 16,-9 0-12-16,10 0 11 0,-1 0 6 15,-2 0-7-15,6 0 4 0,1 0-6 0,3 0 0 16,17 13-5-16,-17-9 0 0,2 2-2 15,-1-3 19-15,-3 3-10 0,2-3-4 0,-3 0 15 16,4 1-21-16,-7-2 10 0,2-1-5 16,5 2 10-16,-6-1-10 0,0-2 10 0,-1 0-5 15,1 1 5-15,-1-1 10 0,-11 0-18 0,14 0 10 16,2 0 7-16,2 0 13 0,19-14-16 0,-19 7 0 16,1 0 4-16,2-1 6 0,-3 0 5 0,3-5-13 15,-3 2-2-15,7 0 22 0,-1 2-28 16,-1-4 8-16,-1 2-2 0,2 1 1 0,2-1 9 15,-2 1-12-15,-1 2 1 0,-3 0 4 16,-1 1-17-16,2 2 9 0,-3 1-16 0,0 1 8 16,-4 3 0-16,2-5 7 0,-4 4 7 15,-2-2-4-15,-10 3-15 0,12 0 6 0,-3 0 12 16,5 0 0-16,19 11-15 0,-15-10-2 16,3 2 3-16,-1 0 0 0,-1-2-3 0,0 4 24 15,2-5-9-15,2 1-17 0,2-1 13 0,-1 1-11 16,-12-1-1-16,8 0 3 0,5 0 3 0,-1 0 19 15,30-13-9-15,-26 5-13 0,1 3 4 16,-2-2-7-16,1 0 3 0,0 0 23 16,-1-1-19-16,1 2 3 0,-2-1 8 0,1-2-20 15,0 1 10-15,-2-2-2 0,-1 3 4 0,-1-1 12 16,0 3-5-16,-1-2-10 0,0 3 21 0,-5-2-24 16,0 2 9-16,0 0 5 0,-4 2-13 15,-2 2 26-15,0-3-30 0,0 2 0 0,-1 1 1 16,-2 0 30-16,7 0-21 0,3 0-3 0,0 0 7 15,1 0-12-15,0 0 7 0,3 0 13 16,2 0-22-16,3 0 11 0,-2 0 0 0,3 0 5 16,1 0 2-16,3 0-10 0,-4 0 5 0,34-15 17 15,-29 11-33-15,-1-2 3 0,2 2-4 16,3-3 34-16,-2 3-13 0,-1-2-2 0,1-3-14 16,-1 2 12-16,2-2 6 0,-2 0-6 15,4-3-8-15,-5 4-1 0,0-3 18 0,1 3-14 16,-3-2 11-16,3 2-6 0,-4-1 0 15,0 0-8-15,-5 1 13 0,3 2 8 0,-1-2-14 16,-4-1 5-16,0 5-15 0,-1 0 8 0,-3-2-19 16,2 1 8-16,-3 1 2 0,-2 2 0 15,2 0 15-15,-2 1-17 0,-2 0 26 0,4-1-23 16,2 1-10-16,-10 1 7 0,5 0 13 0,5 0 23 16,1 0-24-16,4 0-10 0,2 0-3 0,-2 0 10 15,2 0-7-15,32-8 5 0,-31 4 20 16,3 1-7-16,1 0-5 0,-3 0-15 0,2-2 30 15,-2 1-34-15,1-3-8 0,-1 1 12 0,-2 0 26 16,2 2-3-16,-3-2-4 0,2-1-19 16,-3-1 0-16,0 4 17 0,-1-2-12 0,3-1-4 15,-3 3 15-15,-1-1 0 0,-2-2-22 16,2 2 7-16,-2 2 0 0,-1 0-9 0,-9 3 10 16,4 0 2-16,1 0-5 0,-2 0 17 0,-3 0-2 15,6 0-13-15,2 0 5 0,-1 0 3 16,23 8 5-16,-23-4-11 0,2 1 11 0,0 1-16 15,0 1 28-15,0-1-2 0,3-2 4 0,-2 4-22 16,2-3-9-16,-2 3 10 0,1-2 16 16,3 2-30-16,-4-2 27 0,2 3-14 0,-2-5 0 15,2 2 1-15,0 0-24 0,0-1 14 16,-3-1-3-16,6-1 6 0,-3 1 18 0,2-3 8 16,0 1-35-16,0 1 2 0,-11-3 27 0,7 0-14 15,4 0 6-15,3 0-7 0,34-13 0 16,-30 9 4-16,-3-1-12 0,2-1-2 0,3 2 17 15,1-4 14-15,-2 5-3 0,1-1 9 0,1-4-29 16,-2 2 32-16,-1 0-44 0,4-2 11 16,-4 3-8-16,-2-1 3 0,-2-1 23 0,1 0 12 15,-1 1-16-15,-2-1 22 0,1 4-33 16,-4-3 28-16,1 2-46 0,-5 0 29 0,-1-1 22 16,-1 2-40-16,-6-2-10 0,-2 1 47 0,1 0-41 15,-5 2 8-15,3 1-1 0,-3 0 36 0,0 1-5 16,-1-1-34-16,2-2-9 0,0 2 47 15,-1 1-15-15,-1-3-20 0,0 3 23 0,1 0-5 16,1-3-35-16,-1 2 21 0,9-4-14 16,1-2 1-16,-3 5 21 0,5-5-2 0,1 3 7 15,-1-4 3-15,9 1-19 0,-3-1 4 16,3 1 32-16,-1 0-34 0,2 0 8 0,0 1 4 16,0 1-7-16,-1-2-13 0,0 2 7 15,1 1 25-15,-1-5-34 0,-2 5 21 0,-1 0-8 16,0-2-18-16,1 4 27 0,0-1-14 0,-7 0-8 15,4 2 7-15,0-1 0 0,-8 2 2 16,-2 0-4-16,0-2 6 0,-2 1-15 0,1 1-5 16,-2-3 17-16,-1 3 20 0,-2-1-7 0,4 1-29 15,-1 0 12-15,-8 0-4 0,6 0 26 16,1 0-26-16,1 0 5 0,-1 0 18 0,0 0-34 16,0 0 17-16,0 0 22 0,1 0-31 15,5 0 15-15,4 0-7 0,19-12-3 0,-12 6 21 16,0 4 9-16,5-3-28 0,0 0-3 15,0 1 29-15,-1-5-11 0,6 6-16 0,-4-1 31 16,5 1-9-16,-1 0-21 0,-2 0-4 0,0 0 30 16,1-1-3-16,-1 2-15 0,-1 0-14 15,4-2 31-15,-6 3-36 0,-1-5 6 0,-2 3 31 16,-3 3-31-16,-1 0 20 0,-13 0 11 16,0 0 40-16,1 0-16 0,-1 0 9 0,0 0-13 15,-2 0-26-15,-7 0 12 0,8 0 10 0,-8 0-1 16,8 0-2-16,-8 0-7 0,6 0-7 15,-6 0-1-15,8 0-15 0,-8 0 0 0,0 0 0 16,6 0 10-16,-6 0-8 0,0 0-1 0,8 0 12 16,-8 0-1-16,0 0 0 0,0 0-2 15,0 0 0-15,5 0-4 0,-5 0 5 16,0 0 6-16,0 0-16 0,0 0 1 0,8 0-1 16,-8 0-64-16,0 0-6 0,0 0-15 0,7-4-58 15,-7 2-25-15,0 2 15 0,-3 0-211 16,3 0 29-16,-6-1 26 0,0-1 25 0,-13-4-159 15,-3-1 45-15,-1-5 25 0,-5 5 77 16,-2-5-11-16</inkml:trace>
  <inkml:trace contextRef="#ctx0" brushRef="#br0" timeOffset="874748.9313">14946 6803 762 0,'0'0'241'0,"0"-15"1"16,-30-10-39-16,23 16 8 0,-2-1-22 15,1 2-16-15,4 1 10 0,-2 2-38 16,3 0-25-16,-1 3 3 0,0-4 0 0,0 4-28 16,0-1 26-16,-1 0-40 0,0 0-13 0,1 1 7 15,-1 1-18-15,1-2-15 0,-2 3 19 16,0 0-17-16,6 0-16 0,-11 0 6 0,-14 13-10 15,9-4 24-15,0 0-29 0,2 1 1 0,-2 3 0 16,2 0 9-16,-1 3-16 0,2-1 17 16,3 3-11-16,-3 0-15 0,3 3 14 0,1 1-12 15,-1-1-8-15,2 4 6 0,3 0-1 16,-2 2 9-16,2-2 11 0,-1 3-30 0,6 3 11 16,0-9-14-16,0-9 29 0,0 6 2 15,13 20-19-15,-7-17 3 0,3 2-10 0,0-2 17 16,4-1-8-16,0-3 26 0,2 0-6 0,-1-3 20 15,0 2-36-15,4-4 14 0,-1-1 26 0,-2-2-40 16,3 1 13-16,-3-6 4 0,2 2 23 16,-2 1-20-16,-3-6 13 0,-1 2-5 15,-2-3 11-15,-9-1 17 0,10 0-8 0,2 0 10 0,15-15 11 16,-12 7 4-16,-2-2 5 0,0-1-5 16,1-3 20-16,-3-1-11 0,1-3 4 0,-2-3-3 15,0-7-12-15,-3 3-2 0,0-1 13 16,0-2-7-16,-2-1-6 0,1 0 10 0,-3-3-6 15,-2 3-8-15,-1 15-12 0,0-10 10 0,0-2-26 16,-12-31 11-16,7 32-15 0,-4-4 4 0,-2 2 1 16,-1 2-9-16,0-2-9 0,-4 3-15 15,-2-1 0-15,2 4 2 0,-7-1 3 0,2-1-3 16,1 2 6-16,-2 1 3 0,-1 2-10 0,-1 2-6 16,1 0-8-16,-2 5-6 0,4-2 3 15,0 0-1-15,-2 2-14 0,-1 3 3 0,5 2-15 16,-3-1 5-16,-1 4-10 0,14 3-8 0,-8 0-13 15,2 0 3-15,-3 0-33 0,-14 13 5 16,22-10-22-16,-4 3-3 0,6 2 9 0,-2 1-39 16,4-1-31-16,-2 3 3 0,3 0-23 15,0 3-12-15,2-3-12 0,3-1-54 0,0 2 25 16,0-12-134-16,0 10-112 0,10 12 52 0,-1-9 17 16,1-3 27-16,2-3 23 0,2 0 26 15,-1-3 24-15,5 1 14 0</inkml:trace>
  <inkml:trace contextRef="#ctx0" brushRef="#br0" timeOffset="875330.4197">15325 6529 724 0,'2'-2'297'16,"1"-5"-28"-16,-1 6-9 0,1-1-44 0,-2-1-7 16,-1 2-33-16,3-1 12 0,-2 2-48 15,-1-1 1-15,3 0-13 0,-2 1-26 0,0 0 3 16,-1 0-36-16,3 1 5 0,-2 0 0 0,0 4-39 16,3-2 0-16,-3 2 3 0,1 0-11 15,-1 2 0-15,0 1-5 0,2 9 30 0,-1-4-31 16,0-2 28-16,0 9-19 0,-2 2 20 15,1-4-9-15,1 3-12 0,-2-2 2 0,0-7 12 16,0 5-20-16,0 4 14 0,0 1-10 0,-13 25 28 16,10-23-13-16,-3-2-20 0,2 0 14 15,-1 0-18-15,0-2-1 0,-3 1 1 0,2 0-1 16,1 0 7-16,-2-6 12 0,5 4-36 0,-5-3 14 16,2-1-10-16,3-3 5 0,-2-2-1 15,3-2-2-15,-2-1 11 0,2 0 16 0,1-1-38 16,0-6 23-16,0 0 6 0,0 7-3 0,15 11 15 15,-1-13 8-15,3 1 1 0,2-6 13 0,-8 0-6 16,8 0-10-16,5 0 0 0,4 0 15 16,1 0-13-16,35-11-5 0,-37 5 12 15,2-1-14-15,3 6-7 0,-1-3 9 0,-2-2-7 16,-3 1-13-16,-16 5-6 0,9 0-3 0,-1 0-6 16,17-13 4-16,-20 12 17 0,-5 1-16 0,-2-2-4 15,1 1-10-15,-3 1 1 0,-2-2-24 16,1 0 1-16,-2 2-58 0,1 0-30 0,-1 0 6 15,-3 0-50-15,2 0-26 0,-4 0-50 16,1 0 19-16,-4 2-200 0,-9 3 34 0,-6-1 28 16,-6 2 29-16,2-1 22 0,-6 5-65 0,2-5 27 15,-1 9 22-15,-3-3 12 0,-1 1 29 16</inkml:trace>
  <inkml:trace contextRef="#ctx0" brushRef="#br0" timeOffset="875894.7527">14720 7558 262 0,'-1'0'221'0,"-1"0"-38"0,1-1-7 0,1 1-30 15,-2 0-6-15,2 0-10 0,-3 0-27 0,2 1-5 16,-1-2 3-16,2 1-3 0,-1 1-15 16,1-1-2-16,0 0 9 0,-4 0 0 0,4 0-3 15,0 2-15-15,0-2 1 0,0 0-4 0,0 0-10 16,-1 0-16-16,2 0-5 0,-2 1 4 15,2-1 13-15,3 0 6 0,0 0-8 0,1 0-4 16,0 0 21-16,3 0-8 0,1 0-7 0,1 0-5 16,7 0-8-16,5 0-5 0,0 0 6 15,31-11-4-15,-21 4 2 0,1 4 7 0,-2-4-17 16,3 2-3-16,5-2-11 0,-1-3 6 16,7 5-2-16,-2 0 0 0,3-3-9 0,2 1 17 15,3-1-17-15,1 4 11 0,-1-4-3 0,0-1-2 16,2 3-17-16,-5 1 5 0,2 1-1 0,-4-2-2 15,2 2 0-15,-9 0 0 0,-2 1 10 0,-1-1-1 16,-5-3-6-16,0 4-10 0,-1 2 32 16,-2-2-30-16,-5-3 0 0,-2 5 8 15,-1 0 17-15,-8 1-16 0,-1-3 4 0,-3 1-15 16,-1 1-20-16,-3 0 5 0,0 1-23 0,-1 0-21 16,-3-1-51-16,0 1-61 0,0 0 17 15,0 0-258-15,-11-5 13 0,-8 10 27 0,-1-2-20 16,-3 4 24-16,-3 2 12 0,-1-1-7 15</inkml:trace>
  <inkml:trace contextRef="#ctx0" brushRef="#br0" timeOffset="876644.5116">15037 8228 394 0,'-6'-13'334'0,"2"7"-46"15,0 0-57-15,-1 0-10 0,-1 3 8 16,-1-1-13-16,2 2-52 0,-1-1 15 0,-2 2-43 16,-2 1-15-16,-4 0-8 0,-2 0 1 0,1 0-23 15,-4 0 19-15,-17 11-29 0,18-6-18 0,0 2 32 16,2-1-13-16,0 3-31 0,0 0-3 16,1 2 9-16,2-2 3 0,-3 5-35 0,0 0 5 15,4 0 27-15,-1 2-4 0,2 1-33 0,-1 2-3 16,2 2 28-16,2-3-3 0,2 5-40 15,-1-2-10-15,2 0 16 0,3 4 15 0,2-17-6 16,0 9 13-16,0 1-9 0,0 3-11 0,16 16 5 16,-5-15 38-16,1-6-23 0,3-3-17 0,1 2 20 15,2-5-23-15,0-1 31 0,2 2-30 16,1-6-9-16,1 1 10 0,-2 0 7 0,3-3-10 16,-5-2 23-16,2-1-25 0,-12 0-2 15,5 0 13-15,2 0-9 0,13-11-2 0,-15 4 43 16,1 0-4-16,-2-1 19 0,-5 2 17 0,5-5-9 15,-6-2-2-15,-2-2-4 0,3 0-2 16,-6-8 8-16,3 4 7 0,-4 9-22 0,0-9-15 16,0-2 28-16,-16-29-20 0,7 23 3 15,-1 1 3-15,1 4-1 0,-2-3-2 0,-1-1-7 16,1 4 7-16,-1 1-3 0,-2-2-13 16,1 2 10-16,-3 2-4 0,0 0-5 0,-2 1 1 15,1 2-9-15,-1-1-3 0,-3 3-12 0,0-1 3 16,1 2 1-16,0-1-3 0,-1 3 1 15,2 2-2-15,-1 2-5 0,3-2-15 0,-2 2 12 16,5 1-11-16,1 3-17 0,1 0-13 0,2 0-39 16,1 2-24-16,9 1-1 0,-6 0 9 0,-4 0-56 15,-13 17-14-15,10-8-34 0,4 3-14 16,-4-2-7-16,3 3-16 0,5 2 22 0,0-2-179 16,3-2-102-16,1-1 35 0,1-10 33 15,0 9 29-15,11 10 24 0,-4-12 58 0,2 5 19 16,4-3-72-16,0 2-6 0</inkml:trace>
  <inkml:trace contextRef="#ctx0" brushRef="#br0" timeOffset="877701.3113">15199 8076 323 0,'0'-4'362'0,"-2"-3"-55"16,1 2-33-16,-1 1-20 0,1-2-10 16,0 1 9-16,1 0-32 0,0 0-26 0,0 2-1 15,1 1-32-15,-1 2-27 0,0 0-9 0,0 0-14 16,0 0-17-16,0-8-27 0,0 8 19 0,0 0-19 15,0 0-10-15,0 0-8 0,6-9-10 16,-4 9-17-16,0 5 45 0,-1-1-24 16,2 4-16-16,2 7 5 0,-1 1-10 0,1 1 35 15,-1 2-62-15,6-3 16 0,-3 1 16 0,-4 0-28 16,4-1 12-16,-2-3 7 0,4 3 4 16,-3-2-17-16,-2-3 8 0,4 0-11 0,-4-1 19 15,6-1-23-15,-2-2 13 0,-3-2 10 16,-3-1 16-16,3 0-14 0,0-2 0 0,-1 1-5 0,1-3 23 15,-2 2-11-15,-3-2-7 0,0 0 43 16,0 0-22-16,5 0 6 0,8-11-17 0,-6-2 20 16,1 1 6-16,-3-1-7 0,1-3 3 0,-3 8-1 15,2 0 8-15,-5 0 11 0,3 3-14 16,-2-1 6-16,0 2-7 0,1 0 17 0,-1 1-9 16,0-1-5-16,2 1-14 0,-3 0 1 0,0 0-10 15,1 2-5-15,-1-1-9 0,0 2 10 16,0-3-14-16,1 2-6 0,1 1-1 0,-2 0 2 15,0 0-9-15,0 0 2 0,9 10-2 0,-6-6-1 16,5 9 6-16,1-1-5 0,0 1 0 16,0-3-7-16,1 2-7 0,3 2 13 0,2-2 8 15,-2 2-8-15,4 1-5 0,-3-6 11 16,6 0-9-16,-3 1 7 0,1-1-3 0,1-1 0 16,-2-3 0-16,4-1-3 0,-2 0-5 0,-2-2 15 15,2 1-8-15,-12-3 3 0,4 0 2 0,19-11-15 16,-13 5 7-16,-4-2 2 0,3-1 2 15,-5 1-5-15,2-5 4 0,-2 0 4 0,-2-4 9 16,0-1-2-16,-6-1-1 0,5-2 6 0,-3 1-7 16,0-3 21-16,-3-2 3 0,0 2 1 15,-1 2 11-15,-1-1 25 0,0 11-35 0,0-4 4 16,0-1 15-16,-12-18 11 0,7 15-6 0,1 1-4 16,-4 1 6-16,0-1-2 0,1 5-9 15,-2-3-7-15,2 1 13 0,0 2 5 0,1 3-7 16,2 3-16-16,-1 1 13 0,0 0-9 0,1 0-7 15,0 4-4-15,3-1 12 0,-1-2-37 16,0 3 18-16,1-1-20 0,-2 0 13 16,1 2-8-16,0-1-20 0,1 0 2 0,0 0 0 15,-2 0 14-15,3 1-17 0,0-1 8 16,-1 0 9-16,0 2-12 0,-1-1 20 0,2-1-19 16,-1 1 0-16,1 1 2 0,-2-1-2 0,2 1 15 15,0 0-1-15,0 0-42 0,0 0 4 0,0 0 29 16,0 0-2-16,0 0-23 0,0 0 2 15,0 0 23-15,0 0 0 0,0 0-2 0,0 0 0 16,0 0-26-16,0 0 2 0,0 0-16 0,0 0 13 16,0 0 24-16,0 0-37 0,-7-7-4 15,7 5 14-15,0 2 19 0,0 0-14 0,-1 2-3 16,2-2-12-16,-2-2-3 0,1 2-2 0,0 0-14 16,0-3-11-16,-1 3-1 0,1 0-18 0,0 0-14 15,-1-1-18-15,-1 1 7 0,4 0 10 16,-4 0-101-16,2 0-34 0,0 0-23 0,-1 0-37 15,-2 1 26-15,2-1-163 0,-3 3-103 16,2-3 43-16,-2 2 35 0,-1-1 50 0,2 2 7 16,-1-3 28-16,-1 1 20 0,3 0 42 15,0-1 9-15,2-1-12 0</inkml:trace>
  <inkml:trace contextRef="#ctx0" brushRef="#br0" timeOffset="880194.8691">14990 10280 241 0,'0'0'357'0,"0"0"-64"0,0 0-9 16,0 0-45-16,-19-25 5 0,16 20-28 15,2 0-20-15,-1 3-22 0,1-4 1 0,-1 3-32 16,-1-1-5-16,2 0 8 0,-2-1-11 15,2 1 5-15,-3-1-19 0,0 0-10 0,2 2 1 16,-1-2-26-16,-1 0-9 0,-6-2 11 0,-1-1 12 16,-1-1-27-16,4 6-8 0,0-2-15 15,-1 3-3-15,1 1 10 0,-1-1-16 0,0 2-3 16,1-1-4-16,-1 1-5 0,-2 0-4 0,-3 0-22 16,-18 12-1-16,15-6 17 0,-1-1-1 15,2 3-1-15,-1 6-3 0,3 2-2 16,2-4 3-16,-1 5-2 0,1-1 0 0,0 4-2 15,2 1-17-15,-1 0 1 0,2 0 27 0,-1 2 10 16,1-1 7-16,2 1-7 0,2-1-20 0,-5 2 42 16,7-1-12-16,1-1-8 0,0 0 7 0,2 1-17 15,0-12 9-15,0 5-8 0,12 25-9 16,-6-19 0-16,2 0 5 0,1-1-11 0,2-2 12 16,1-1 13-16,1-1-17 0,1 0 1 15,0-2-8-15,2-2-6 0,0-2 5 0,3-2 12 16,-4-3-19-16,2 1-9 0,3-3 11 0,-5-3 6 15,-9-1 3-15,8 0-4 0,0 0-7 16,22-13 19-16,-21 6-11 0,4-5 7 0,-2-1 2 16,-2 0-7-16,3 1 29 0,-5-6 4 15,-3 1-17-15,-1-3 16 0,-1 1 4 0,-2-2 4 16,1-1-4-16,-6-3-10 0,0-3 6 0,-1 17-18 16,0-13 17-16,0-2-10 0,0-3-3 15,0-1-4-15,-14-32 16 0,6 29-5 0,1 3-8 16,-5-1 3-16,1 3-3 0,-1 2 3 0,0 1-6 15,1 0 6-15,-3 2-10 0,-2 2 0 0,-1 1 2 16,-2 2-21-16,1 1 0 0,1 1 7 16,-2 1-10-16,-2-1 5 0,0 1 6 0,-1 3-3 15,4-1-7-15,-1 4-14 0,3 0 12 0,-3 2-2 16,3 3-23-16,2-1 3 0,-4 1-24 16,8 0-2-16,1 3-20 0,0 0-13 0,2 1 7 15,1-1-72-15,6 1-16 0,0 0 7 16,-9 0-29-16,-10 16-12 0,14-8-9 0,0-4-8 15,2 4-19-15,2 0-14 0,1-2 21 16,0-6-151-16,0 0-86 0,0 4 34 0,10 8-14 16,3-4 26-16,-2-4 104 0,3 4 20 0,-2-7 14 15,2 1-22-15</inkml:trace>
  <inkml:trace contextRef="#ctx0" brushRef="#br0" timeOffset="880694.302">15101 9925 226 0,'10'-13'395'15,"-1"6"-96"-15,-4 2-38 0,2 0 6 0,0 0-27 16,-3 2-34-16,1-1 29 0,-1 2-56 0,1 0-19 16,0 1-8-16,-1-1-35 0,1 2-15 15,-1-1 7-15,-4 1 3 0,0 0 4 16,14 0-28-16,10 13 7 0,-12-4 0 0,-2 0 0 15,4 5-4-15,-7 0-10 0,-1-1 3 0,-1 6-2 16,0-1-12-16,-5 2-11 0,2 2 12 16,-2-11 8-16,0 9-18 0,-17 27 1 0,12-22-9 15,-3 2-1-15,-1-1-4 0,-1 4-6 0,1-2-6 16,-1 0-2-16,0-3-19 0,1-1 28 16,1 2-14-16,0-1-8 0,3-3-24 0,0-3 14 15,1 0-8-15,3-3 10 0,1-16-4 0,0 10-4 16,0 0 16-16,10 5 10 0,4-2 5 15,2-6-11-15,3-2 1 0,4-2-5 0,-10-3 7 16,7 0-14-16,4 0 2 0,36-11 11 0,-29 7-5 16,2-1-5-16,-1-4 17 0,3 2-12 0,-1-1 5 15,-2 2-15-15,2-2 10 16,-4 2-16-16,0-3 6 0,0 3-7 0,-2-2 5 16,-5 1-24-16,-3-2-13 0,-3 5-25 0,-4 3 5 15,1-1-49-15,-6 2 3 0,-2 0-40 16,-3-2-55-16,-2 1-16 0,-1 1 17 0,0 0-189 15,-1 0-107-15,-2 5 36 0,-3-4 32 0,0 2 53 16,-12 1 14-16,-2 7 4 0,-1-1 37 0,-5-1 3 16,-2-1 0-16</inkml:trace>
  <inkml:trace contextRef="#ctx0" brushRef="#br0" timeOffset="881125.469">14680 11044 265 0,'-16'7'396'0,"4"-4"-98"0,2 1-43 16,4-1-6-16,-1 0 6 0,2-1-36 15,1 0-22-15,2-2-15 0,-1 0-37 0,3 1-4 16,0 1 24-16,4-1-28 0,1 0-21 0,2 1-5 15,14-4-34-15,-9 2 6 0,8 0-4 16,29-9-23-16,-18 2 8 0,1 0-2 0,3 0 12 16,4-3 3-16,3-1-29 0,1-2-6 15,5 1-16-15,0-2 27 0,2-1-32 0,5 0 24 16,2 1-29-16,2 0-2 0,1-2-1 0,-1 3-17 16,-1 0 32-16,0-1-1 0,-1 2-12 15,-2 1-3-15,-4-3 6 0,2 4 0 0,-2-3-2 16,-2 3-1-16,-3-3 4 0,-1 1 6 15,-4 2-22-15,-3 0 16 0,-3 0 4 0,-3 3-3 16,-3-1-2-16,2 1-3 0,-5-1 0 0,-3 3-11 16,-4-1 1-16,-3 2-34 0,-3 1 5 0,-5 0-28 15,-1-1-38-15,-3 2-40 0,-2-1-57 0,-1 1 16 16,-1 2-192-16,-7 2 30 0,5 0 25 16,-5-1-101-16,-9 8 31 0,-2 2 21 0,-4 1 26 15,-5 1 14-15,3 5 13 0</inkml:trace>
  <inkml:trace contextRef="#ctx0" brushRef="#br0" timeOffset="881758.4127">15451 11814 487 0,'-2'-4'401'0,"-3"2"-71"0,1-3-40 0,-1 3-24 16,1-2 12-16,1 2-57 0,-1-2-6 15,1 2-43-15,0 0 3 0,-2 0-31 16,0 0-9-16,2-1-3 0,-2-1-25 0,1 3-30 16,-1 1 10-16,0 0 9 0,-2 0-12 0,7 0-10 15,-7 0 17-15,-6 0-11 0,-16 14-6 16,10-8-10-16,2 4-5 0,-2 1-7 0,0 6-47 15,1-3 2-15,1 3 19 0,2-3-12 16,-6 5 2-16,6 0 0 0,-3 2-3 0,4 2 0 0,-1 1-15 16,2 0 6-16,0 2-1 0,4 2-1 15,3-3-4-15,-2 2-1 0,4 0 1 0,3 0 0 16,1-14 1-16,0 5 11 0,19 23-2 16,-7-21 4-16,4-2-14 0,1-5-3 0,1 0-2 15,2-3-9-15,-2-5 12 0,3-3 22 0,3-2-9 16,-14 0-1-16,9 0 0 0,25-21-18 15,-21 10-1-15,0-3 29 0,-3 1 7 0,-1-2 8 16,-2-4-9-16,0 3 34 0,-3-6 6 16,0 2-21-16,-3-4 6 0,-3-2 16 0,-2-1-16 15,-2-2-14-15,-4-2-2 0,1 1 25 0,-1 14-22 16,0-6 22-16,-15-25-13 0,6 22 13 16,-1 3-24-16,-4-2 2 0,-1 5-11 15,-3 0 20-15,-5 1-15 0,2 3-5 0,-2 1 10 16,0 2-18-16,-2 1 7 0,0 2-4 0,1-1 7 15,-3 2-17-15,2-1 7 0,-1 2-10 0,4 2 0 16,1 1-13-16,0 0-7 0,3-1-13 16,4 3-22-16,3-1-23 0,-1 2 3 15,7 1 6-15,5 0-66 0,0 0-29 0,-8 0-15 16,8 0-48-16,0 0 0 0,-11 11 19 0,12-9-163 16,-1 2-109-16,4-2 35 0,0 0-14 15,2-1 29-15,-2 1 101 0,6-2-22 0,8-3 33 16,-9 3 6-16</inkml:trace>
  <inkml:trace contextRef="#ctx0" brushRef="#br0" timeOffset="882358.3782">15584 11396 987 0,'8'-14'350'0,"-2"7"-47"0,2 0-7 0,-4 4-60 16,-2-4-50-16,2 6 19 0,-1-1-25 0,-1-2-34 15,1 4-26-15,1 0 11 0,2 4 1 0,-6-4-20 16,19 13-5-16,-5 0-11 0,-3 3-11 16,-1 2-9-16,1 1-7 0,-2 5-8 0,0-1 9 15,1 4-2-15,-2-2 8 0,0 0 0 16,-2 0-27-16,0 2 0 0,-3 0 5 0,0-2-18 16,0-2 16-16,-1 0-12 0,-1-1-8 15,0-2-10-15,-1-4 30 0,0 2-19 0,0-11 1 16,0 2 6-16,0 0-12 0,0-2 28 0,0 0 5 15,0 0 23-15,0-7-4 0,0 7 0 0,0-7-15 16,0 0-11-16,0 6-11 0,-9-2-10 16,9-4 11-16,-1-4 3 0,1-2-23 0,1 0 8 15,4-13-10-15,-1-2-7 0,2 2 0 0,3-2-4 16,1 1 17-16,1 1-17 0,1 4-11 16,0-1 7-16,1 3-5 0,4-4 9 0,-2 7-3 15,3 2-10-15,2 1 11 0,0 3-12 0,1 3 0 16,-10 1 7-16,5 0-3 0,21 12 12 15,-15-1-21-15,-8-2 19 0,4 3-13 0,-2 1 10 16,-3 2-23-16,-1 0 8 0,-6 5 13 16,-2 2-3-16,0 0-3 0,-4-10-6 0,0 7 18 15,-14 24-11-15,5-19 8 0,-4-3-2 16,0 0-7-16,-1 0 4 0,-4-3 9 0,2 1-18 0,-2-4 1 16,0 1 15-16,0-1-9 0,0-3 2 15,-2-3 0-15,2-5-9 0,-1 4 17 16,-1-7-3-16,1 7 9 0,3-2-10 0,-5-5 0 15,15-1-3-15,-7 0-26 0,-1 0 8 0,-17-15-31 16,15 6-26-16,4 1 8 0,0-9-73 0,1 1-42 16,2-1-28-16,4-8-32 0,-4-2-41 0,7-4 29 15,-5-3-276-15,5-2 40 0,-1-7 35 16,-2-3 40-16,-4-5 26 0,5-2 23 16,2-1 26-16,2-4 19 0,0 1 10 0</inkml:trace>
  <inkml:trace contextRef="#ctx0" brushRef="#br0" timeOffset="882733.4215">16112 10070 829 0,'3'-2'275'0,"-1"-3"-3"0,1 4-19 16,-2-4-39-16,6 2-11 0,2-6 1 0,1 1-31 16,0-5-16-16,3 2 32 0,5 2-50 0,-3-1-6 15,3-3 2-15,0 2-21 0,-2 0-24 16,2-2 12-16,2 2-9 0,-1 4-11 0,-4-2-8 15,4-1 7-15,-3 2-6 0,-2 0-9 0,1 2-42 16,0 0-6-16,-4 3-52 0,-4 0-23 16,-2 0-51-16,2 2-34 0,-7 1 14 0,0 0-184 15,0 0 26-15,3 12 24 0,-5-7-154 16,-7 10 61-16,0 1 22 0,-2 2 1 0,-3 0 45 16,2-1 14-16,3 3 6 0</inkml:trace>
  <inkml:trace contextRef="#ctx0" brushRef="#br0" timeOffset="882959.0714">16296 10249 283 0,'0'2'375'15,"0"1"-58"-15,0 0-29 0,0-1-21 0,3 1-6 16,-2-3-18-16,1 0-27 0,0 0-25 16,3 0 11-16,0-2-44 0,0-1-10 0,1 1-28 15,13-2 0-15,-4-4-25 0,-1 2 3 0,1-2-36 16,5 0-28-16,-5 2-4 0,4-2 1 15,-5 2-70-15,1-2-22 0,0-1-79 0,0 0 13 16,-4 1-252-16,1-3-16 0,-1 1 4 0,1-2 59 16,1-2 23-16,2-2 22 0,2-3-28 15,-6-3 18-15</inkml:trace>
  <inkml:trace contextRef="#ctx0" brushRef="#br0" timeOffset="883694.8811">16922 7103 394 0,'0'0'263'0,"0"0"-36"0,0 0-17 16,0 0-8-16,0 0-21 0,0 0-25 0,38-10-15 16,-25 3-19-16,1-1-11 0,0 2-7 0,1-2-11 15,-2 3 2-15,0-1-22 0,-2 0-8 16,-2 1-14-16,-1 4 5 0,-2-4-17 0,2 3 9 15,-3 2-9-15,0-5-28 0,0 4-39 0,-1 0-19 16,-1 1-46-16,-3 0 8 0,0 0-138 0,0 0-119 16,0 0-25-16,0 0 35 0,10 7 16 15,-13-5-45-15</inkml:trace>
  <inkml:trace contextRef="#ctx0" brushRef="#br0" timeOffset="883924.8762">16983 7342 376 0,'4'2'248'0,"1"0"-20"15,-3 1-13-15,5-3-30 0,-1 0-4 0,1 0-10 16,11-3-30-16,-11 3-21 0,23-10-4 0,-11 9-29 16,-1-2-1-16,1-3 6 0,-1 2-11 15,-4 1-21-15,4 2-12 0,-3-1-12 0,0-3-14 16,-4 5-46-16,-1 0-18 0,1-1-37 0,0 1 7 15,5-4-170-15,-8 4-127 0,1 0 25 0,0 0 21 16,5 0-7-16,-3 0 56 0</inkml:trace>
  <inkml:trace contextRef="#ctx0" brushRef="#br0" timeOffset="884440.6025">17801 7024 480 0,'1'-7'324'0,"2"1"-49"0,-3 1-27 0,1-1-9 15,-1 0-15-15,0 3-19 0,0-2 11 0,-1 3-33 16,1-4-13-16,0 6-7 0,0 0-67 16,0 0-4-16,0 0 0 0,0-6-13 0,-10 1-25 15,3 5 17-15,-4 10-15 0,-2-1-6 0,-2 4 4 16,-1 1-22-16,0 4-8 0,4 0 9 0,1 0-3 15,-2 4-13-15,4-2 21 0,0 3-18 16,3-6 0-16,2 6 21 0,1-2-31 0,3 3-2 16,0-13 3-16,0 4 14 0,0 3-10 15,17 22-9-15,-8-22 13 0,2-1-28 0,3 0 32 16,1-3-1-16,0 0-18 0,3-3 3 0,0 0 4 16,2-3 6-16,-1-2-16 0,0-1 24 15,-1-1-36-15,3-2 21 0,-6-2 20 0,-15 0-5 0,13 0 26 16,0 0-2-16,15-12-5 0,-15 3 22 15,-3-2-16-15,-1 0-6 0,1-6 20 0,-4 0-7 16,0-6-9-16,-6 2-15 0,3-3 20 16,0 2-11-16,-3 10 2 0,0-5-9 0,-12-22 6 15,5 18-2-15,-2 5 3 0,0-2-5 0,-1 4-11 16,-2-1 3-16,-1 5-8 0,-6 2-4 16,5 1-15-16,-2 1-25 0,1 6 3 0,-4 0-66 15,12 0 13-15,-19 8-16 0,8 3-31 16,-5 1-23-16,4 4-30 0,3 1-53 0,0 2 21 15,2 6-257-15,-3 0 34 0,3 6 31 0,1 1 29 16,2 4 25-16,2 4-1 0,-2 2 27 0,1 7 14 16,1 9-43-16</inkml:trace>
  <inkml:trace contextRef="#ctx0" brushRef="#br0" timeOffset="885224.1021">17774 9544 540 0,'-2'-4'309'0,"-2"0"-44"0,-8-6-18 0,5 2 6 16,3 2-27-16,-1 1 13 0,1 1-29 0,1 2-30 15,-1 0-33-15,1 0-12 0,-1 1-26 16,-1 1 7-16,5 0-18 0,0 0 11 0,-27 11-18 16,13-2 5-16,-1 3 12 0,0 3-31 0,4-1 1 15,-3 3-8-15,2 2 35 0,2 0-16 16,0 1-9-16,1 3-9 0,0-2 8 0,1 0-14 16,2 0-16-16,2 4 4 0,0-5-4 15,0 5 6-15,2 0-24 0,2-1 40 0,0-11-14 16,0 5-12-16,11 20-2 0,-5-15-28 0,0-2 16 15,4-1-1-15,3-3-7 0,2 1 16 16,-1-3-14-16,3 2-10 0,1-8 1 0,2-1 18 16,1 0-15-16,-1-2-4 0,1-4 2 15,0-2 9-15,-10 0-9 0,3 0 5 0,25-10-10 16,-18 4 2-16,-2-2 11 0,4-1 12 0,-4-3-7 16,2-1 2-16,-1-3 16 0,-2-1-17 15,-4-2 19-15,-1 2-8 0,2-6-12 0,-3-1 9 16,-2-1-9-16,0 0 5 0,-1-1-7 15,-3 1-4-15,-2-5 17 0,-1 2-3 0,-3-1-7 16,0 18 11-16,0-6 2 0,-9-23 3 0,2 20-8 16,1 1-8-16,-4 4-10 0,-2 0 7 0,2 1-9 15,-4 4 6-15,0 0-8 0,0-1-2 16,0 3 2-16,-1 0 3 0,3-1-4 0,-3 4 1 16,7-1-15-16,-1 3 10 0,-7-2 0 0,8 3 4 15,4-2-7-15,0 2-4 0,-1 0-5 16,0 1-3-16,1-1 0 0,2 1-29 0,-1-1-2 15,0 1-30-15,0-1-5 0,0 1-43 0,2 0 12 16,-3 1-98-16,3-3-29 0,-2 1-46 16,-2 1-53-16,0-1 33 0,2 0-241 0,2-2 71 15,-4 0 9-15,2-2 63 0,-1-7 27 0,-1-4 26 16,4 1-9-16,1 4 29 0,0-6 17 16,0 8 8-16</inkml:trace>
  <inkml:trace contextRef="#ctx0" brushRef="#br0" timeOffset="886739.8192">21042 7633 716 0,'0'0'272'0,"0"-11"-24"16,0 11 11-16,0 0-28 0,0 0-34 15,-27-28-20-15,25 26 14 0,2 0-64 0,0-2-10 16,-2 4 3-16,1-3-27 0,1 2 0 0,3 0-5 16,-5-1-13-16,1 1-1 0,1 1-8 15,1 0-27-15,1 3-9 0,-1-2 35 0,2 2-18 16,0 2-2-16,0-1 10 0,6 10-18 0,-3 0-3 15,7 4 13-15,-7-2-15 0,5 4 10 16,-2 3-17-16,1-3 11 0,1 4 11 0,3 1-11 16,-5-3-10-16,4-2-1 0,4 1-2 15,-3-3 20-15,1 1 3 0,1 1-18 0,1-2 20 16,-1 0-17-16,-2-1-8 0,1 3 12 0,2-3-4 16,-3-4-5-16,-3 2-3 0,1-8-1 15,-2 5-7-15,2-1-2 0,-6-4 15 0,-2-1 29 16,-2-2-13-16,2-2 30 0,-1 0 5 15,1 1 10-15,-2-2 12 0,2-1 2 0,-4 0-11 16,0 0-8-16,0 0 10 0,6-11-10 0,-3 5-6 16,1-10 1-16,1-2 4 0,-4-4-7 0,-1 10-2 15,0-6-11-15,0-2 13 0,0-3-6 16,12-20-6-16,-11 21 2 0,-1 3-1 0,0 1 26 16,1 5-14-16,-1 1-16 0,0 2-2 15,1 1-3-15,-1 9 9 0,0 0-7 0,0-8-29 16,0 8-10-16,0-7 7 0,0 7-1 0,0-7 9 15,0 7-14-15,0 0-11 0,0-6-4 0,0 6 13 16,0-6-7-16,2 9-5 0,-2 2 12 16,2 1-25-16,2 8-3 0,1 2 10 0,-1 0 4 15,5 2-9-15,-3 0 1 0,1-4-6 16,3 4-7-16,2-3 23 0,0 2-24 0,2-7 3 16,1 1 3-16,1-2-2 0,1 4 7 15,1-6-17-15,-2-2 6 0,5-2 13 0,-1-2 4 0,-2-1-18 16,-9 0 12-16,6 0-1 0,19-13-2 15,-19 7 17-15,4-4-13 0,-5-2 3 16,-1-4-2-16,-1-3 17 0,-1-4 2 0,-2-3-8 16,0 2 11-16,-2-2-5 0,0-2-9 0,-5-1 18 15,1-2 33-15,0 1-36 0,-3 18-8 0,0-7 17 16,0-3 13-16,0 0-31 0,0 1 0 16,-19-19 14-16,12 22-3 0,5 1 26 0,-7 3-28 15,2-1-5-15,0 5-13 0,-2-2 21 0,3 4-18 16,0 2-3-16,2 0-18 0,-2 4-21 0,5-2-2 15,-2 1-23-15,0 1-36 0,1 1-9 16,-2 0-46-16,4 1 0 0,0 0 15 0,0 0-94 16,-23 22-24-16,9-1-50 0,3-1 28 15,-2 3-246-15,1 1-19 0,1-2 44 0,0 1 25 16,2 7 34-16,-1-3 30 0,0 5 27 0,2-2 24 16,0 3 45-16,1-2 18 0,2 3 6 15</inkml:trace>
  <inkml:trace contextRef="#ctx0" brushRef="#br0" timeOffset="887422.6302">21594 8420 632 0,'-6'-15'395'0,"1"7"-61"16,2-1-54-16,1 3-22 0,-1 0-19 15,2 2-28-15,-1 1-24 0,2 1 9 0,-2 1-21 16,1 1-19-16,1 0-44 0,0 0-5 0,3 1-29 16,-1 2 3-16,0 1-12 0,6 10 2 0,0 2-9 15,0 4-13-15,0-3-1 0,-1 6-12 16,2-2-16-16,0 1-4 0,1 3 24 0,-4-1-19 15,0-1-11-15,0 1 38 0,-3-2-18 16,-2 3-1-16,1-1-4 0,-2 1-24 0,0-15 14 16,0 6-6-16,0 5 3 0,0-4 16 0,0 2-11 15,0-4-14-15,-11 10 23 0,10-15-9 0,-1-4-1 16,1-2 42-16,1 1 33 0,0-3-9 0,0 0 6 16,-3 1 13-16,2-1-27 0,0-1 11 15,0-1-2-15,-2 0-17 0,2-1 7 0,-1-5-10 16,1 3 3-16,1-5-23 0,0 1 8 15,1-13-18-15,-1 12 4 0,15-22-2 0,-6 13-1 16,2-1-11-16,1 3 3 0,3-2-8 0,-1 2-5 16,1 2 6-16,-1 3-3 0,3 3-3 15,-3-2 6-15,2 5-15 0,-3 2 1 0,-1 2-5 16,-12 0 4-16,10 0 1 0,3 0-11 0,18 10 4 16,-19-1 9-16,-4-3-2 0,0 1-20 15,2 5 10-15,-6-3 20 0,-3 1-2 0,-1 1-22 16,0-11 20-16,0 11-11 0,-14 23 8 0,5-18-10 15,-4 1 14-15,-1 1-17 0,-2-7 23 16,1 3-1-16,-2 0-25 0,-1-3 14 16,1 0 8-16,-1-1-16 0,2 1-7 0,0-6 18 15,0 2-11-15,1-2-2 0,3-5-2 0,0 2-12 16,1-1-3-16,11-1-27 0,-9 0-42 16,1 0 11-16,-15-10-92 0,9 2-42 0,-5 0-35 15,6-3 22-15,-6-2-212 0,6-7 36 0,-2 2 32 16,2-4-72-16,-2 2 29 0,-1-5 7 15,1-7 73-15,-2-1 7 0,-1-9 23 0,0-1-46 16,1-4-1-16</inkml:trace>
  <inkml:trace contextRef="#ctx0" brushRef="#br0" timeOffset="888306.6141">20959 7211 336 0,'0'-4'343'16,"1"-2"-63"-16,0 2-33 0,1 1 10 15,-2 1-23-15,0-2-45 0,0 2-20 0,0 1-4 16,0-2-23-16,0 2-6 0,-3 1-25 16,-2 3-12-16,-9 4-27 0,-1-1-6 0,-3 6 4 15,0-4 10-15,-3 4-27 0,0 1-12 16,-2-1-6-16,-1 1-7 0,0-2 20 0,1 2-28 16,2-1-3-16,-2-4 3 0,5 3 3 0,-1-4 4 15,1 0 3-15,1-2 21 0,7-2-7 16,0 3-16-16,2-3 24 0,2-2-32 0,0 2 34 15,3 0-31-15,-1-2 22 0,-1-1-12 16,2 2-12-16,1 1-2 0,-1-2 3 0,2-1-13 16,-2 1-12-16,2 2 14 0,-2-2 0 0,2 2 21 15,0 0-11-15,-1 1-3 0,0 0 34 0,2 2 6 16,0 3-47-16,0 1 28 0,0 7-14 16,0 4-4-16,0 2-2 0,0 5-2 0,0 3 50 15,0 1 7-15,0 1-7 0,0 2 3 16,0 2 8-16,0 0-19 0,-11 41 4 0,7-33 5 15,-1-1 6-15,-3 3-12 0,-1 3-6 0,0-3-3 16,1 6 8-16,-3 0-18 0,1-3 9 16,1 4 6-16,-2-1-9 0,0-3 1 0,1 0-2 15,-2-3-2-15,1 1-17 0,0-2 12 16,2 1 2-16,-3-1-17 0,4 0 15 0,0 2-15 16,1-6 8-16,2 6 2 0,-1-4-5 0,1-1-5 15,3-1-1-15,-1 0-10 0,2-3 9 0,1-18-14 16,0 8 17-16,0 3-18 0,0 3 14 15,10 30-1-15,-3-33 0 0,-2-3-12 16,2-3 10-16,1-1-12 0,2-1 14 0,3 0-7 16,-3-4 3-16,1-1 8 0,2-1-9 0,2-2 3 15,-4-1-11-15,2-5 3 0,1 0-4 0,-1-1 2 16,2-1 9-16,2-6-5 0,2 4-12 0,-3-3 13 16,4-2-6-16,5-1-2 0,-13 0 10 15,4 0-21-15,7 0 18 0,30-14-5 0,-25 10-3 16,0-1-7-16,3-3 15 0,3 0-14 15,-1-1-7-15,-1 0 16 0,2 2-6 0,-4-2-4 16,1 3-8-16,-3-1 4 0,0 0 10 0,-4 4-3 16,-3-5-6-16,-1 4 5 0,-5 0-1 15,-3 1-5-15,-3 0 0 0,-2 3 7 0,-1-3 14 16,0 1-11-16,-2 2-7 0,-1-1-16 0,-1 0 3 16,0 0-26-16,0-2-25 0,1 2-34 15,-3-1-25-15,0 2 12 0,0 0-107 0,0 0-39 16,0 0-68-16,0 0 29 0,0-7-238 15,0-7 43-15,0-1 36 0,0-6 27 16,0-4 30-16,12-35 27 0,1 22-30 0,1-5 24 16,2-1 84-16,3-4 7 0</inkml:trace>
  <inkml:trace contextRef="#ctx0" brushRef="#br0" timeOffset="889154.7656">22180 7269 307 0,'-1'-2'336'0,"-2"-4"-36"0,-1 5-43 0,3-3-14 16,-2 1-11-16,2 1 16 0,-1 0-68 0,0-1-10 16,2 0-21-16,-1 3-15 0,1-2-7 15,1-1-12-15,-1 1-15 0,4 1-1 0,-1-1-33 16,10-5-14-16,2 0 4 0,-1-1 19 0,5 3-19 15,-2 0-19-15,1 0 15 0,-4-3-6 0,-3 6-7 16,-1 1-20-16,-1-2 25 0,0 0-37 16,-5 2 41-16,3 1-28 0,-4 0 2 0,0 0 22 15,-3 0-4-15,0 0-10 0,0 0-12 16,6 0 16-16,-6 0-5 0,0 0-2 0,0 0-3 16,9 0-1-16,-9 0 24 0,0 0-4 0,5 0 27 15,2 8 4-15,-6-1 7 0,-1-1-9 0,0 2 2 16,0 2-12-16,0 5-16 0,0 4 14 15,0-2-11-15,9 26 11 0,-7-18-10 0,1 0 18 16,-2-3-11-16,3 5-6 0,-3-1 1 0,2 6 9 16,2-4 15-16,-2 2-8 0,1 4 2 15,1-1-5-15,2 2-8 0,-3 2 11 0,4-2-17 16,-3 1 4-16,4 3-6 0,0 1 9 0,1-1-7 16,-1 0 0-16,4 1 3 0,-2 1-7 0,3 0-14 15,2 0 17-15,-2 0-1 0,-1 0-14 16,1 1-3-16,-2-3 6 0,1-1-17 0,0 2 4 15,-1-2 13-15,0-4-21 0,-3 1 9 16,0-4-11-16,0 1-3 0,1-2 15 0,-3-2-20 16,-1-3 12-16,-1 6 6 0,-1-5-19 0,-1-2 10 15,-3-2-5-15,0-12-12 0,0 5 21 16,0 1-18-16,-16 16-4 0,7-17 8 0,-3-5-1 16,-1 5 3-16,-4 0 0 0,-1-4-9 0,-1-2 11 15,1 1 9-15,-2-2-31 0,-1-1 14 0,3 1 1 16,-1-5 0-16,0 2-13 0,4-5 0 15,-2 5 11-15,4-5 15 0,2 2 4 16,2 3-31-16,3-3 21 0,-1-1 9 0,3-1-19 16,-2 0 10-16,1 0-2 0,1 0-3 0,4 0-42 15,0 0-5-15,0 0-10 0,0 0-31 16,-8 0-38-16,2-10 11 0,6 5-113 0,-2 0-30 16,2-3-52-16,2-12 27 0,-2 10-278 0,10-25 21 15,-5 8 28-15,4-1 59 0,1-6 28 16,6 1 4-16,-2-2 55 0,5-4 21 0,0 2 32 15,4-3-13-15,1 2 75 0</inkml:trace>
  <inkml:trace contextRef="#ctx0" brushRef="#br0" timeOffset="889449.399">22902 7833 740 0,'5'-13'323'0,"-1"3"-67"0,1 3 24 16,1 1-51-16,5-6 1 0,0 3-17 0,-1 2-51 16,3-2 2-16,0 2 3 0,4-2-44 15,-2 3-10-15,1-1-19 0,-2 1 1 0,1-1-3 16,2 2-5-16,-5 0-28 0,-3 3-5 15,0-1-32-15,-5 0-59 0,2 0-37 0,-3 0-56 16,2 2 12-16,-4 1-186 0,1-2-115 0,-2 2 40 16,-2 2 10-16,0-2 46 0,-2 4 1 15,1 0 14-15,-8 8-42 0</inkml:trace>
  <inkml:trace contextRef="#ctx0" brushRef="#br0" timeOffset="889806.3598">22910 8065 247 0,'-3'3'362'16,"3"1"-68"-16,0-2-38 0,2-4-18 0,2 4-14 15,1-1-6-15,1-1 1 0,12-3-54 16,-8 3-1-16,5 0 0 0,24-14-30 0,-14 6-2 16,-2 5-1-16,3-4 11 0,-2 0-49 0,4 3 23 15,-5 0-22-15,-2-1-22 0,-1 1-8 0,-1-2-17 16,0 3 5-16,-2 1 29 0,-5 0-28 15,-1-1 3-15,-4 3 4 0,0-1-22 0,-1-1 12 16,0 2-4-16,-2-3-4 0,0 2 12 16,-1 1-1-16,0 0-1 0,1 0 5 0,-2 0-3 15,1-2-6-15,-2 2 0 0,2 0-4 0,0 0-10 16,0 0-10-16,-2-1 14 0,-1 1-34 0,3-2 20 16,-1 2 13-16,-2 0-27 0,2 0-20 15,-1 0 2-15,0 0-2 0,-1-2-69 0,3 2-38 16,-3 0-51-16,0 0-84 0,0 0 22 15,0 0-261-15,0-6 38 0,0 6 30 0,-12-14 31 16,10 8 52-16,-6-7 4 0,4-2 11 16,2 2 12-16,2 13 5 0</inkml:trace>
  <inkml:trace contextRef="#ctx0" brushRef="#br0" timeOffset="891121.6017">25148 7358 454 0,'2'-5'323'16,"-1"-2"-44"-16,-1 3-6 0,0-3-17 0,0 0 20 15,1 1-20-15,-1 0-32 0,0 6-26 0,0-8-26 16,0 8-10-16,0-8-14 0,0-6-16 0,-16-11-15 15,8 13-3-15,-1-1-10 0,-1 5 12 16,-4-2-17-16,0 2-2 0,0-1-20 0,-3 2-9 16,0 4-11-16,0-2-4 0,-5 3-7 15,-4-1-1-15,15 3-9 0,-7 0-3 0,-4 0-3 16,-20 10-15-16,18-4 4 0,-1 1-2 0,4 0 4 16,-1 4 5-16,0 0 3 0,-1-1-11 0,7 3-2 15,0-1-1-15,1 3-2 0,-4 2 7 16,5 0-2-16,-3 2-1 0,3-1 14 0,-4 3-5 15,5 0-3-15,2 4 26 0,1 0-2 16,-1 0-6-16,4 4-1 0,-2-3-10 0,5 2 14 16,1 1 4-16,3 6-19 0,0-20 12 15,0 9-1-15,12 27-6 0,-1-21-17 0,3-2 23 16,3-1-12-16,0 0-4 0,4-4 1 0,2 2-23 16,2-3 14-16,3-4-3 0,3 2-6 15,-1-4-8-15,5-3 10 0,3-1 7 0,-5-3-22 16,2-4 23-16,2 2-32 0,-3-6 29 0,2 1-18 15,-19-2-3-15,11 0 20 0,1 0-8 16,34-17-4-16,-31 10-21 0,-1-4 32 0,-2 2-18 16,0-7 11-16,-3 3-12 0,-3-4 9 15,1-1 6-15,-1-2-8 0,-1-4-6 0,-4-1 10 16,1-6-14-16,-6 2 18 0,1-2-8 0,-8-1 13 16,6 0-4-16,-7-1-9 0,0 2 20 15,-5 16 5-15,0-9-10 0,0-3 2 0,-11-28-1 16,3 28-7-16,-1 4 3 0,-2 0 0 15,0-2 4-15,-4 7-4 0,-3 0 8 0,1 2-6 16,-3 6-19-16,-3-3 14 0,0 4 6 16,0 1 5-16,0 3-16 0,0 2 0 15,0-1 1-15,14 4-5 0,-8 0 6 0,-2 0-1 16,-22 12 11-16,21-5-3 0,-2 3-27 0,3 4 11 16,-2-2-4-16,2 1 7 0,2 5-1 0,1 0 0 15,4 5-1-15,-2 0-1 0,3 2 2 0,3-2-1 16,2 8 2-16,1-6 13 0,2 7-3 15,2 1 3-15,1-18 7 0,0 8 0 0,0 4 1 16,16 33-2-16,-9-28-4 0,3-1-5 16,-2 1 12-16,2 2-5 0,-1-3 3 0,1 1-10 15,3-1-4-15,-4 0 9 0,1-2-13 16,3 1 21-16,-4-1-23 0,0 2 11 0,1-4 6 16,-5-1-1-16,3 0-5 0,-2 3-5 0,2-4-8 15,-3 0 12-15,-1-2-11 0,-2-3 6 0,2 1 12 16,-1-4-5-16,-3-4-4 0,1-1 5 15,0-4-15-15,-1-1 11 0,0-2 1 0,3 0-1 16,-3-1-9-16,0 0-16 0,0 1-10 0,0-5-16 16,0 0-12-16,-1 4-70 0,2-4 11 15,-1-3-124-15,1 1-42 0,1-3 25 0,-2-2-239 16,3-14-33-16,2-4 39 0,-1-2-7 16,1-1 33-16,-1-4 81 0,4-6 19 0,-5-5 33 15,1-1 19-15,2-4 11 0</inkml:trace>
  <inkml:trace contextRef="#ctx0" brushRef="#br0" timeOffset="891496.5153">25421 6642 675 0,'0'-6'272'0,"1"4"-26"0,2-2-27 0,-1 1-11 16,2-1-26-16,3 0-16 0,7-4-17 15,2-1-16-15,2 1-2 0,3 2 17 0,2 0-33 16,0 1-19-16,2-2-1 0,-3 3-6 0,3-1-2 15,-2-1-9-15,2-2 4 0,-6 5-10 16,3-2-24-16,-2 2 1 0,-4-1-13 0,-1 0 12 16,-5 1-17-16,-1 2 1 0,-2-1-54 15,-1 2-18-15,-2-2-28 0,-1 1-36 0,0-1-56 16,0 2 14-16,-1 0-79 0,1-1-63 0,-2-1-81 16,-1 2-11-16,1-1 32 0,-1 1 11 15,-1 0 16-15,1 0 9 0</inkml:trace>
  <inkml:trace contextRef="#ctx0" brushRef="#br0" timeOffset="891754.5262">25774 6542 323 0,'-4'3'203'0,"0"2"42"0,-1-1-35 0,1 1-3 15,-1 5-23-15,1 0-7 0,2 2-16 16,-4 1 5-16,5 2-14 0,-3 1-12 0,4 3 1 16,-1-1 25-16,1-9-28 0,0 5-14 15,0 2-11-15,0 4-7 0,0-1 13 0,16 20-13 16,-14-18 22-16,1 3-30 0,1-4 7 0,-2 1-8 15,3 0-22-15,0 0-38 0,-1 1 19 0,-1-2-19 16,-1-2 11-16,2-1-13 0,-1 2-4 16,-1 0-2-16,0-1-8 0,1-2-6 0,-3-1-22 15,0-15-54-15,0 11-31 0,0 0-43 0,0-5-42 16,0 2 18-16,0-1-284 0,0 1 8 16,0-8 34-16,0 7 35 0,0 0 23 0,0-7 24 15,0 7 12-15,4 3 10 0</inkml:trace>
  <inkml:trace contextRef="#ctx0" brushRef="#br0" timeOffset="892686.4608">26515 7149 506 0,'0'-7'346'0,"-1"0"-49"0,-3-10 4 0,0 2-32 16,0 3 19-16,-2-4-24 0,-2 2-33 15,3 3-26-15,0 0-41 0,0 4 2 0,-2 0-39 16,-4-2-26-16,6 2 6 0,-1 1-10 0,-3 3-12 16,1 2 8-16,0-2-32 0,-7-1-7 15,0 3-5-15,8 1-16 0,-7 0 11 0,-2 0-13 16,-2 0-4-16,-4 0-3 0,-20 15-2 15,16-5-2-15,1-2 12 0,2 4-5 0,-2-1-2 16,0 3-3-16,-1 3-8 0,1-1 11 16,3 1-15-16,0 4 11 0,1 0-15 0,1 0 1 15,1 1-1-15,3 0 7 0,1 3-2 16,3 0 39-16,-1 1 6 0,4 1 3 0,4 2-15 16,-3-1-9-16,7 5-2 0,0 2-9 0,1-21 4 15,0 7 2-15,16 26-7 0,-7-18-17 0,3-4 38 16,2 0-21-16,3-4-18 0,0 2-2 15,2-5 26-15,-2 3-17 0,6-4 1 0,1-2-33 16,1 1 23-16,-5-4 4 0,8-4 7 0,-1 2-24 16,1-3 36-16,-2-1-15 0,-1-4-6 0,-3 0 10 15,1-2-30-15,-11 0 27 0,4 0-3 16,21-10-21-16,-15 3-3 0,-2 2 32 0,1-4-18 16,-3-2 14-16,-1 0 7 0,0-3-46 15,-1-1 44-15,-1-2-13 0,-2-1-18 0,1-4 17 16,-3 1 8-16,-2-1-4 0,1-3-12 0,-2-2 4 15,0 0 2-15,-1-1-6 0,0-1-8 16,-3-3 23-16,-2 1 2 0,1-2 9 0,-3 16-15 16,0-8 2-16,0-1 24 0,0 1-1 15,-16-29 1-15,8 29 6 0,0 0-3 0,-2 1-5 16,-2 2-3-16,-1 5-1 0,-2 2 2 0,4 0-11 16,-2 1-1-16,-1 3 2 0,1-1 5 0,0 4 1 15,4 4-20-15,0-1-7 0,0 2 6 16,2 0-18-16,0 3 23 0,7 0 10 0,0 0-34 15,-15 0 29-15,-11 13-23 0,10-3 9 16,3 5 6-16,0 4 8 0,0-5-30 0,4 3 8 16,-2 2 3-16,2 6-4 0,1 0 18 0,2-2-13 15,0 2 14-15,2 2-2 0,0-1-24 16,3 3 15-16,1-13 4 0,0 6 13 0,0 6-8 16,0 1 8-16,10 34 5 0,-6-35-6 0,2 2-1 15,-1-1-13-15,0 0 5 0,3 0-1 16,0 3-2-16,-2-1-12 0,0-2 21 15,1-1-9-15,-1-1 2 0,-1 3 16 0,2-2-20 16,-1 1 9-16,-1-4 7 0,0 2-30 0,-1-4 9 16,1-5 6-16,-2 4 1 0,-2-2 15 15,0-1-17-15,-1 0 8 0,0-13-15 0,0 1 21 16,0 2-1-16,0-2-13 0,0 0-9 0,0-1-8 16,0-6 13-16,0 8-19 0,0-8-29 15,0 7-18-15,0-7 6 0,-10 13-86 0,8-13-29 16,0 0-21-16,0-2-42 0,2 1 26 0,-2-2-168 15,1-4-106-15,1 0 40 0,4-11 44 0,-4 6 16 16,10-26 25-16,-2 12 25 0,1-4 22 16,5-4 14-16,3-1 1 0</inkml:trace>
  <inkml:trace contextRef="#ctx0" brushRef="#br0" timeOffset="893002.7989">26908 7381 780 0,'2'-3'322'0,"1"0"-44"16,-1-3-48-16,2 4-8 0,-1-1-15 0,3 0-14 15,10-4-11-15,-4 4 6 0,6-4-80 0,-7 5 7 16,6-1 8-16,-5 0 3 0,6 3-11 0,2-1-42 15,-12 1 16-15,1 0-13 0,1 0-9 16,2 0-21-16,0 0 13 0,1 0-15 0,6 0-1 16,-7 0-15-16,11-9 14 0,-13 4-28 0,-5 5 0 15,3 0-33-15,-3-3-40 0,-1 2-24 16,1 0-50-16,0-4-58 0,-2 4 17 0,0-5-241 16,-1 3 0-16,0-2 49 0,-3 2-3 15,1-2 39-15,0 5 19 0,0-6 12 0,0 6 39 16</inkml:trace>
  <inkml:trace contextRef="#ctx0" brushRef="#br0" timeOffset="893307.6877">27114 7179 425 0,'-4'-1'407'16,"1"-3"-91"-16,-1 2 3 0,2 2-58 0,1-3-33 16,-2 2-6-16,0 0 21 0,3 1-57 15,-2 0-27-15,2 2 4 0,-1 1-3 0,1 3-24 16,0 0-14-16,-2-1 16 0,5 13-20 15,-3-8-8-15,0 5-15 0,0 2 22 0,0 1-23 16,8 23-5-16,-6-17 2 0,-1 1-29 0,2 1 1 16,1-1 5-16,-2 0-14 0,1-1 7 15,-2 4-16-15,4-3-5 0,-4 1-7 0,3-1 1 16,-2 0-15-16,-2 0 3 0,1-4 8 0,5 0 8 16,-6 1-18-16,0-14-13 0,0 6-6 0,0-3-10 15,0 0-12-15,0 0 3 0,0-1-71 16,0-3-64-16,0-1-25 0,0-6-49 0,0 7 21 15,0-7-282-15,0 6 14 0,-9 3 48 16,7-9 31-16,-2 0 26 0,3-1 24 0,-2-1-10 16,1-2 14-16,2-1 22 0</inkml:trace>
  <inkml:trace contextRef="#ctx0" brushRef="#br0" timeOffset="894052.3911">28064 7209 272 0,'0'-6'381'0,"2"0"-53"0,-2 0-26 15,3 0-16-15,-2-1 29 0,3 1-34 0,-4 0-41 16,0 0-28-16,0 6-25 0,0-7 13 16,0-10-8-16,0 17-31 0,0-7 21 0,0-4-14 15,0-4-17-15,-10-10-27 0,7 14 3 16,2 0 4-16,-2 2-10 0,1 1-15 0,-2-6 7 16,0 5-16-16,-1-1-10 0,0 3-16 15,0 0-2-15,1 1 0 0,0 1-16 0,-1 1-2 16,2 1-18-16,-2-2 15 0,0 3-18 0,1-2 8 15,-1 2-16-15,1 1 11 0,-1 0-12 0,-1 1-6 16,6 0 2-16,-7 0-2 0,7 0-6 16,-29 13 3-16,11-6-9 0,1 6 13 15,2-2-14-15,0 2 7 0,1 2 10 0,0-2-9 16,1 2-12-16,1 4 1 0,0-4 9 0,1 1 11 16,-1 3-10-16,0-1-22 0,3 2 28 0,-2 0-13 15,3 1 6-15,-1 0-8 0,1 0 15 16,1 4-5-16,2-3 6 0,1 1-13 0,0 0 16 15,1-1-10-15,1 0 5 0,-2 2 7 0,4-15-18 16,0 8-1-16,0 1 15 0,10 22-12 16,-3-17 0-16,3-4-5 0,-3 1-9 15,4-2 8-15,3 0-5 0,-2-3-10 0,4-3 9 16,-1 2-12-16,3-4-2 0,0 0 6 0,0-3 7 16,0 1-6-16,0-2 1 0,0-2 17 0,1 0-20 15,-5-3 14-15,-3-1-11 0,1 0 7 16,-3 0 0-16,4 0 10 0,-2 0 3 0,0 0 13 15,0 0 7-15,3-8 0 0,-9 7 9 0,1-1-1 16,1-2-7-16,-3 4 4 0,1-2-1 0,0 1-3 16,0-3-1-16,-1 1-3 0,1 0 1 15,0-1-3-15,-2 2-6 0,2-3-13 16,-4 4 2-16,3-2-10 0,-1-2-38 0,-1 1-25 16,2 1-32-16,-3 0 10 0,0-3-137 0,2 2-39 15,-2-1 24-15,0-1-263 0,1 1-20 16,-2-2 39-16,0 0 22 0,4-9 49 0,2 0 63 15,-1-1 6-15,3-3 8 0,3 0 32 16,6 0 1-16,-4 2 11 0</inkml:trace>
  <inkml:trace contextRef="#ctx0" brushRef="#br0" timeOffset="895422.7557">27721 7024 653 0,'0'0'287'0,"0"-15"-28"0,0 15-17 0,0 0 11 15,0 0-7-15,-20-28-49 0,18 25 15 0,1 0-42 16,2 0-6-16,-2 0-22 0,1 1-4 0,3-1-17 16,-3 0-15-16,0 2-14 0,0 0 10 0,0 1-34 15,3 0-10-15,-2 0 4 0,2 1-6 16,1 0-5-16,0 5 4 0,7 4 4 0,1-1-16 16,1 2-9-16,-2 3 2 0,2 3-10 15,0 2 21-15,2 0-1 0,-1 1-13 0,3-3 4 16,-4 2 0-16,2 2-3 0,-2 2 20 0,2 0-4 15,0 1-6-15,3 1-26 0,-2 3 26 0,-1-2-14 16,2-1-16-16,2 2 18 0,-4-2-4 16,2 5-10-16,-2-3 4 0,0-2 6 0,1 2-4 15,-2-2-3-15,-1 0-5 0,-2 0-2 16,-1-2-1-16,1 0-2 0,-3 0-16 0,1-2-1 16,-1 2 28-16,0-4-21 0,-3-3 5 0,0-1 6 15,-1 0 1-15,0-5-10 0,-2-2 3 16,1-3 17-16,-3-5-12 0,0 0-23 0,0 0 33 15,0 7-2-15,0-7 8 0,0 0-12 16,0 0 31-16,4 11 9 0,-6-14-24 0,1 2 12 16,0-4-2-16,-3 2-11 0,-6-7-13 0,1-2 10 15,1 0 23-15,-2-3-12 0,1 1-1 16,-5-2 6-16,0-2-23 0,1 2 1 0,1-3-1 16,1 1-7-16,-2 0 22 0,0 2-12 0,1 0 2 15,-1-1 10-15,5 5 4 0,-3-2-5 16,2 0-17-16,-2 3 25 0,1 1-9 0,1-1-14 15,-1 1 11-15,1 7-3 0,3-2-4 16,-2 3 2-16,3 0-12 0,-3-1 3 0,3 1 4 0,-1 1-3 16,1 1 0-16,5 0-9 0,-11 0-7 15,-14 13 2-15,8-4 11 0,2-2-8 0,-3 4-4 16,1 5-2-16,-2-4 6 0,3 2-3 0,-2 2 3 16,0 1 4-16,0 0 2 0,0 0-7 15,1 1-2-15,1 2-7 0,-1-3 11 0,0 2-3 16,1 0 10-16,0-1-4 0,3 1-9 0,-3-1-13 15,1 0 19-15,1 0-4 0,-2 3-6 16,2-2 8-16,1-2-1 0,-1 0-10 0,3-4 6 16,1 0-12-16,5-1 3 0,0-3-9 0,1-2-3 15,-2-4-24-15,3 3-8 0,0-4-43 16,-1-1 19-16,3 2-23 0,1 0 10 16,-1-1-30-16,1-2-43 0,0 0-34 0,9-2-20 15,-6 0-37-15,9-5 25 0,1-6-176 0,7-1-100 16,1-2 64-16,3-4 21 0,1 0 40 0,4-4 43 15,2-3 0-15,4-2-4 0,2-3 13 0,6-1-13 16</inkml:trace>
  <inkml:trace contextRef="#ctx0" brushRef="#br0" timeOffset="895884.9106">28799 6884 287 0,'2'-7'421'0,"1"-1"-1"16,3 6-78-16,-2-4-32 0,-3 4-39 0,-1 0 4 16,1-1-19-16,1 1-31 0,-4 2-15 15,4 0-36-15,-1 0-23 0,-1 4 13 0,1 0-32 16,-2 0 12-16,1 3-25 0,-1 10 4 15,1-8-4-15,0 4 24 0,0 5-17 0,0 4-14 16,0 0-13-16,0 0 11 0,-12 23-11 0,12-35-3 16,0 8 2-16,0 3-10 0,0 2-17 15,0 2-4-15,0 2 10 0,0-2-17 0,0 0 4 16,0 3-3-16,0-3-11 0,0 1-1 0,-10 24 5 16,9-28 0-16,-3 0-13 0,4 2-8 15,-1-6-5-15,-1 0-10 0,0-1 13 0,2-2-7 16,0-2 9-16,0-3-16 0,-1-1 14 15,1-2-13-15,0 0-11 0,-2-3-7 0,2 1 17 16,0-2-39-16,0 3-4 0,0-4-42 0,-1 4-54 16,1-3 12-16,-4 1-62 0,3-1-55 15,-4-2-36-15,1 3 24 0,-1-2-230 0,-2-2 45 16,2 1 31-16,-2 0-67 0,-10 4 29 16,2-3 59-16,5-2 25 0,-6 5 25 0,5-1 22 15,-4 2 20-15,0-3 24 0,0 4-77 16</inkml:trace>
  <inkml:trace contextRef="#ctx0" brushRef="#br0" timeOffset="896185.2153">28496 7668 262 0,'-3'0'352'0,"1"4"-17"16,-1-4-32-16,2 2-40 0,-1-1-25 0,2-1 36 16,2 1-65-16,-1-1-2 0,4 2-41 0,0-2-24 15,4 0 10-15,10 2-14 0,3 1-18 16,2-3-12-16,-3 0-11 0,3 2-11 0,-11-2-10 15,5 0 37-15,5 0-20 0,0 0-11 16,0 0-6-16,0 0 21 0,0 0-2 0,24-11 13 16,-25 9-2-16,-3-1-19 0,-6 2 4 15,5-1 7-15,-4 1-3 0,-1-3-17 0,-4 1 0 16,-2 1-2-16,7-3 2 0,-3-2-32 16,-4 6 10-16,5-10-14 0,-6 5-40 0,1-1-16 15,-2 3 0-15,0-3-89 0,-3 2-40 0,3-12-24 16,-5 17-33-16,0-10-39 0,0-3 23 0,0-1-190 15,-14-19-92-15,8 13 43 0,-1-1 51 16,2-1-2-16,-2 1 79 0,3-7 5 0,-2 3 21 16,3-3 9-16</inkml:trace>
  <inkml:trace contextRef="#ctx0" brushRef="#br0" timeOffset="896494.4324">28649 6828 851 0,'-2'-7'301'0,"0"0"-31"0,1 3-3 15,1 1-15-15,0-1-10 0,1 1-6 16,13-3-23-16,-3 1-57 0,4 0 6 16,2-1-31-16,3 2 2 0,3-1-11 0,0 3-33 15,3-5-11-15,-2 4 34 0,-2 2-22 16,-1-1-9-16,1 0-9 0,-4 2-3 0,-4-2 9 15,-1 2-8-15,-2 0-42 0,-3-1-5 0,-2-1 45 16,1 0-23-16,-1 2-10 0,-2-1-2 16,1 1-39-16,-1 0-41 0,-1-2-8 0,-2 2-24 15,1 0-25-15,0 0-60 0,-2 0-24 16,0 0 18-16,-8 0-296 0,3 0 34 0,-14 0-19 16,7 0 42-16,-7 0 13 0,-9 0 23 0,-1 0 116 15,-6 0-41-15</inkml:trace>
  <inkml:trace contextRef="#ctx0" brushRef="#br0" timeOffset="897336.8643">24787 6874 386 0,'-3'-7'265'0,"1"-1"-20"16,-2 1-39-16,0-1-14 0,3 2-20 15,-2 2-29-15,2-3-7 0,0 1-2 0,-1-1-8 16,0 3 0-16,1-2-25 0,-2 0-16 16,0 0 1-16,1 2 6 0,0 0-13 0,0-2-12 15,-4-5-5-15,-1 3 1 0,5 2 4 0,-2 2-2 16,0-1 6-16,0 3 4 0,0-2-36 15,0 2 1-15,1 1-14 0,-4 1-6 0,1 0 9 16,6 0 13-16,-7 0-18 0,-3 0-4 0,-17 17 16 16,11-8-1-16,-3 3 10 0,-1 0-12 15,1 3-10-15,1 2 10 0,0 0-18 0,-1 1 12 16,4 2-14-16,-4 2 35 0,3 1 7 0,0 4-20 16,-1 4 6-16,-2-2-4 0,2 3 2 15,-1 1-19-15,2 2 31 0,2 2-22 0,0 0-15 16,0 4-2-16,1 1 1 0,3 3 38 15,1 0-3-15,0 5-7 0,1-1-3 0,3-2 18 16,-3 6-25-16,6-3-3 0,-3 0 26 16,3 0-13-16,2-25 19 0,0 13-33 0,0 5 13 15,0 5-5-15,0 2 8 0,0 1-39 16,0 0 36-16,0 0-13 0,0 2 8 0,0-3-13 16,11 50-16-16,-5-53-5 0,1-1-11 0,3-4-2 15,1-3 1-15,6 1-39 0,1-7-15 0,7-1 6 16,3-4-25-16,4-6 1 0,7-2-1 15,3-3-33-15,8-4-5 0,5-6-23 0,7-3-14 16,7 0 16-16,-33-4-166 0,19 0-159 0,15 0 30 16,82-16 31-16,-66 3 51 0,2-2 52 15,5-2-6-15,2-4 14 0,5-2-1 0</inkml:trace>
  <inkml:trace contextRef="#ctx0" brushRef="#br0" timeOffset="898117.298">29341 6428 310 0,'-2'-6'425'16,"2"3"-63"-16,-1 1-40 0,1-2-42 16,-2 1-5-16,2-1-26 0,0 3-42 0,0-1-1 15,0 1-30-15,0-3-17 0,2 3-57 16,-2 1 36-16,0 0-37 0,0 1-9 0,1 4-11 16,7 6 21-16,-4 3-13 0,2 5 5 0,4-3-8 15,3 5-33-15,-4 1-4 0,4 2-6 16,1 1 6-16,-1 2-8 0,1 1 8 0,0 1 5 15,3 2 13-15,-4 2-6 0,3 2-21 0,2 0 10 16,-5 3-26-16,2 1 2 0,-2 3 22 16,-3-3-2-16,-2 2-38 0,-1 3 37 0,-3-1-9 15,0 2-12-15,-4-21 7 0,0 9 1 16,0 5-1-16,-18 45-8 0,8-39-19 16,-3 1 15-16,-5-3-6 0,2-2-10 0,-1-1 8 15,-2-3 9-15,0-3-11 0,-3-3 6 0,2-3 11 16,0-4-12-16,0-1 7 0,1-3 5 15,2-1-1-15,-5-3-34 0,4 1 7 0,1-4-18 16,4-1 3-16,-5-2 1 0,8-6 2 0,-8-1-109 16,6-2-28-16,12 0-51 0,-12 0-40 0,-9-13 23 15,11 1-230-15,2 0-14 0,3-3 35 16,1-4 30-16,2-4 22 0,2 9-2 0,0-6 59 16,0-7-7-16,15-35 42 0</inkml:trace>
  <inkml:trace contextRef="#ctx0" brushRef="#br0" timeOffset="898515.0377">29847 6238 739 0,'0'-3'291'15,"0"-1"21"-15,0 2-69 0,0 0 6 16,0-3-51-16,0 3-9 0,0 1-20 15,0 1-15-15,4-2-5 0,-3 0-41 0,3 1-24 0,2 0 11 16,-2-1-20-16,3 1 18 0,0 1-14 16,0-3 5-16,0 3 0 0,13-3-41 0,-5 2-20 15,2 0 14-15,-5-3 1 0,0 4-19 16,-6-1-6-16,4-1-20 0,-5 2-41 0,1-1-36 16,-4-2-75-16,3 2 14 0,1-1-206 0,-2-1-55 15,0-1 29-15,-1 2 25 0,-2-4-4 16,2 2 40-16,-2-2 51 0,2 0 3 0</inkml:trace>
  <inkml:trace contextRef="#ctx0" brushRef="#br0" timeOffset="898817.185">30072 5998 226 0,'0'-3'406'0,"0"-2"-58"0,2 1-25 15,0 0-66-15,-1 2-24 0,0 0-27 16,-1-3 6-16,2 4-71 0,-2-1-12 0,1 2-4 15,0 2-15-15,-1-2 1 0,3 4-19 0,-2 1-8 16,0 2-14-16,1 9-3 0,0 2 20 0,0 0-6 16,1 2 9-16,-3 0-3 0,0 1 0 15,0-11-8-15,0 5-11 0,0 4-5 0,0-1-8 16,0 1 7-16,0 2-9 0,0-2 6 0,0-1-10 16,0 2-3-16,0-2-11 0,0-1-3 15,0-1 15-15,0 1-10 0,2 16-3 0,-2-17-64 16,0-3-34-16,0-13-20 0,0 14-39 0,0 2-57 15,0-2 17-15,0-3-268 0,0 3 34 16,0-4-70-16,0 5 30 0,0-5 63 0,0 1 69 16,0 1 27-16,10 18-19 0,-4-13-41 15</inkml:trace>
  <inkml:trace contextRef="#ctx0" brushRef="#br0" timeOffset="899322.552">30681 6709 504 0,'1'-6'319'15,"0"3"-22"-15,1-2-30 0,-1 2 8 0,1-3-44 16,-2 4-19-16,3-3-5 0,-3 3-33 16,1-2-39-16,-1 1 6 0,3 2-8 0,-3-1-25 0,0-2-5 15,1 2 7-15,-1 0-7 0,0 0-31 16,1 1-17-16,0-1 16 0,-1 1-35 0,2 0-1 15,-2-1-3-15,0 2-3 0,0-2 20 16,0 2-4-16,1-1-9 0,0-1-1 0,-1 2 7 16,0 0 21-16,0 0-36 0,0 0 6 15,0 0-5-15,0 0-2 0,0 0-8 0,0 0 2 16,0 0-14-16,0 0 15 0,0 0-2 0,0 0-4 16,0 0 1-16,0 0-4 0,0-6 17 15,0 6-3-15,-1-5-3 0,2 5-44 0,-1 0-9 16,-1-4-5-16,1 3-20 0,0 0-25 15,-1 0-32-15,1-1-51 0,0 0-27 0,-2 1 15 16,2-1-259-16,-2 1 10 0,-1-1 30 0,2 1 41 16,-3-1 22-16,2 1-27 0,1-1 11 15,-1 1 5-15</inkml:trace>
  <inkml:trace contextRef="#ctx0" brushRef="#br0" timeOffset="900434.2455">31057 6644 287 0,'4'-2'367'0,"0"-1"-41"0,-2 0-10 0,2-1 0 15,-3 2-22-15,1-1-65 0,0-2-6 16,-1 0-23-16,0-1-11 0,1 4-12 0,-2-4-26 16,0 1-26-16,0 5-13 0,0 0-11 0,0-9 3 15,0 4-9-15,0 5-11 0,0-9 34 16,-12-5-23-16,9 10-4 0,-7-8-20 0,1 2 0 15,2 3-12-15,-2 1-7 0,-3-2 24 0,-2-1-26 16,0 1 1-16,0 0-1 0,-3 4-18 16,7-1 6-16,0 3-7 0,-11-1-19 0,11 2 36 15,-3-1-23-15,6 2-10 0,-4 0-14 0,-14 12 24 16,8-8-14-16,1 0 2 0,0 3 22 16,1 0-25-16,0 3-10 0,1 1 14 0,-2 0-8 15,0 4-21-15,0-2 3 0,0 3 1 0,0 0 14 16,3 3-18-16,0-2 17 0,-2 2 4 0,1 2 8 15,2 0-2-15,-4 1 0 0,6 2-6 16,0-4 1-16,-2 3-14 0,3-1 32 0,0 3-24 16,0 0 0-16,-1-2-11 0,6 7 30 15,1-5-32-15,-1 0 9 0,2 0-11 0,2 2 24 16,-4-4-14-16,4-15-12 0,0 9 4 0,0 2 1 16,0-3 2-16,16 21 2 0,-8-19-19 15,4 0 5-15,-1-1 4 0,3-8 8 16,0 2 13-16,4 3-25 0,1-4 7 0,3-2 10 15,0-3-1-15,4 3 2 0,-1-4-1 0,0 3 8 16,4-3 2-16,0-1-2 0,-3-2-15 0,2 0 4 16,-13-1 5-16,5 0 33 0,6 0-16 0,-2 0 17 15,27-11 0-15,-27 4 2 0,2-1-3 16,-5 0-3-16,1-1 6 0,1-4-27 0,-4-1 17 16,2 0-2-16,1-3 10 0,-3 2-21 0,-1-2-3 15,-4-1-7-15,0-3 15 0,0 2-11 16,-3-3 33-16,-1 0 2 0,0 2-16 0,-5-2-11 15,0 1-4-15,-1 0 17 0,-3-1-7 16,-1 11-21-16,0-7 14 0,0 0 11 0,-10-24-11 16,5 22-1-16,-3 1 18 0,-1 0-18 0,0 2-1 15,-2 3 10-15,0-1-3 0,2 0 5 16,-2 4-8-16,1-1 10 0,2 1-16 0,0 4 15 16,2 2-1-16,1 0-21 0,0 2-3 15,1-2 3-15,0 4 6 0,1 0 3 0,0 1-23 16,-1 0 6-16,4 0 10 0,0 0-9 15,-7 0 5-15,7 0 5 0,-25 19-3 0,12-9-4 16,1 4-5-16,1 1 22 0,5 2-13 0,-2 1-8 16,0 3 1-16,-1 0-1 0,0 4 0 15,2 0 4-15,-1 0 14 0,0 0-4 0,2 4 1 16,0-3-13-16,-2 2-5 0,2-1 14 0,-2 3 12 16,1-1-26-16,2 1 18 0,-2 1-3 15,-1-2-1-15,3-1-12 0,0 2 18 0,0 1-23 16,-1-4 27-16,-1 5-2 0,3-2 3 0,-1 0-5 15,2 3-10-15,2-1 16 0,-1-4-15 16,-2 1 20-16,2-2-4 0,0-1-14 0,-1-2 3 16,3-1 6-16,-2-3 3 0,2-1 1 0,-1 2-5 15,1-7-7-15,0-3 10 0,0-11 4 16,0 7-13-16,0 1 4 0,0-1-3 0,0-7-17 16,0 7-25-16,0-7 4 0,0 6-5 15,0-6-21-15,0 7 5 0,0-7-102 0,0 0-21 16,6 6-50-16,-4-9-40 0,6-10 28 15,0-1-224-15,2-4-33 0,1-6 45 0,1 1 31 16,-1-2 29-16,4-3 26 0,-5 1 24 0,10-10 30 16,1-2 15-16,1-7 9 0</inkml:trace>
  <inkml:trace contextRef="#ctx0" brushRef="#br0" timeOffset="900898.8373">31573 6018 766 0,'-1'-3'269'0,"-1"-1"-32"0,1 0 10 16,0 1-22-16,0-1-24 0,1 1-20 16,0-1 4-16,-2 2-27 0,1-1-32 0,1 1-21 15,-1 1 22-15,1-2-30 0,0 2-12 16,-2-1 3-16,2 2-28 0,0-3 9 0,2 0-1 16,0 2 29-16,2 1-22 0,3-2-12 15,10-1 0-15,0 1-29 0,5 0 24 16,1-1 0-16,-4-1 0 0,4 2-12 0,3 1 10 0,-1-2-14 15,1 1-5-15,-6 1-2 0,3 1-5 16,0 0-17-16,0 0 12 0,-5-2 2 0,-1 0-4 16,-4 1-1-16,-2 1-1 0,-2 0-7 0,-3-1 8 15,1 0-2-15,-2 1-3 0,1 0-44 16,-2 0-23-16,1-2-33 0,-2 0-29 16,-1 1-11-16,2 1-53 0,-4 0-24 0,0 0 19 15,0 0-132-15,5 0-126 0,-7 1 32 0,-1-1 34 16,2 0 22-16,-4 2 25 0,1-2 24 15,-1 0-17-15</inkml:trace>
  <inkml:trace contextRef="#ctx0" brushRef="#br0" timeOffset="901177.0777">31853 5956 541 0,'-3'3'282'0,"1"-3"-28"0,-1 1-23 16,1-1-4-16,-1 1-36 0,2 1-17 15,-2-1-28-15,2-1 12 0,0 2-43 0,-3 4 14 16,-2 10-19-16,2-1-7 0,-1 4 21 0,-2-2 2 15,1 7-7-15,0-5-14 0,0 6-33 16,1-1 20-16,0 1-23 0,1-2-8 0,2-4-5 16,-2 5-6-16,-1-1-5 0,1-1 28 0,1-1-6 15,-2 0 14-15,3 0-9 0,-2-4-7 16,-1 3 11-16,1-2-26 0,0 1-5 0,2-8-25 16,-2 8-5-16,0-6 0 0,3 0-4 15,-2-1-15-15,2-4-35 0,-2 0-14 0,2-2-7 16,0 2-26-16,-2-5-30 0,2 2-35 15,1 1 15-15,-3-3-225 0,1 0-58 0,2 3 13 16,-3-4 2-16,2 0 25 0,0 0 26 0,1 0 55 16,0-2 44-16</inkml:trace>
  <inkml:trace contextRef="#ctx0" brushRef="#br0" timeOffset="901583.8447">32050 6456 816 0,'2'0'304'0,"1"0"-32"16,0 0-24-16,-1 0-35 0,2-1 16 0,-3 2-52 15,3 2-19-15,0-2-6 0,1 3 23 0,5 4-42 16,2 5-1-16,-2 1-23 0,0 0 30 15,0-2-47-15,3 4 10 0,-1 0-2 0,2-1-9 16,-1 2-18-16,-3-1-7 0,4 1-8 16,0-1-13-16,-1 2 8 0,-7-2-6 0,11 0-4 15,-6-1-9-15,-1 1-4 0,1 0-2 16,0 1-5-16,-2-2 3 0,1-4-2 0,0 3 11 16,-2-2-2-16,0 1-4 0,2-3-2 0,-5-3 5 15,0 1-2-15,-2-4-53 0,1 3 2 16,0-3-2-16,0-1-11 0,-3 1-45 15,5-1-45-15,-6-3-12 0,1 2-41 0,2-2-19 16,-1 0 18-16,-2 0-242 0,0 0 17 0,0 0 6 16,9 0 37-16,13-10 19 0,-8 1 25 0,5-6 19 15,-2-1 2-15</inkml:trace>
  <inkml:trace contextRef="#ctx0" brushRef="#br0" timeOffset="902069.6985">32711 6525 661 0,'4'-11'418'0,"0"0"-59"0,-3 3-25 0,5 2-45 16,-5 2 57-16,2-1-22 0,-3 2-59 16,0 3-11-16,0 0-15 0,0 0-50 0,0 0-27 15,0 0-20-15,0-5-21 0,0 8 3 16,0-3-19-16,-4 10-17 0,-1 2 4 0,-3 2-14 16,2 0 11-16,-2 3-19 0,1 1-29 15,-5 0 0-15,3 2 0 0,-2 1-1 0,-1 1-3 0,2 0 6 16,-3 0-3-16,0 2-8 0,-1-2-17 0,3 4 5 15,-1-5 13-15,0-4-13 0,1 5-9 16,0 0-11-16,-2 0-4 0,1 1 16 16,0-3 10-16,-1 1-16 0,0 2 15 0,-5 3-14 15,4-3 5-15,-2 4 7 0,-1-7 8 0,3 3-14 16,-4 7 9-16,4-2 9 0,-4 0 3 16,3 0 1-16,-3 1-6 0,5-4 4 15,-2 1-8-15,-1 4-11 0,2-2 9 0,3-1-16 16,-2 2 4-16,-1-3 13 0,4 1 5 15,-2-2 0-15,2 1-6 0,1-2 4 0,-4 1-10 16,4 0 4-16,0-2 3 0,3 0-12 0,0-4 23 16,-1-4-6-16,1 1-6 0,1-7-4 0,1 1-5 15,2-3 4-15,1-1-2 0,0-2 9 16,-2 1-13-16,1-2 8 0,2 1-8 0,0-1 5 16,-3-2-4-16,3 1-18 0,-1 1 1 0,1-2-23 15,-1 0-18-15,0 1-22 0,1-2 6 16,1 0-126-16,-4-3-76 0,3-1 24 0,-1 0-326 15,-2-2 54-15,1-1 40 0,-7-3 1 16,-1-3 38-16,-7 1 22 0,-3 2 53 0,-10 2 15 16,2 1 24-16,-5-1 19 0,-8 1 15 0,-6 2 3 15</inkml:trace>
  <inkml:trace contextRef="#ctx0" brushRef="#br0" timeOffset="904267.5905">21399 10135 301 0,'0'0'260'0,"0"0"-44"16,0 0-21-16,0 0-31 0,0 0-16 0,0 0 1 15,0 0-32-15,0 0-13 0,0 0-4 0,0 0-15 16,0 0 10-16,-8-15-11 0,18 7 6 16,-1 3-1-16,1 2 0 0,6-5-16 0,-4 0 7 15,3 4-12-15,0-1 18 0,2 0-19 16,-1 1 13-16,2 1-30 0,1-2 3 0,2 2 6 15,3 1-19-15,3 0-7 0,-1 1 2 16,3 0 25-16,0 1-35 0,-12 0 10 16,6 0 10-16,5 0-13 0,1 0 11 0,1 0-12 15,3 0 0-15,31 9 10 0,-32-6-35 0,0 1 24 16,0-2 2-16,0 2-13 0,-1 0 1 0,-2-1-26 16,3 0 27-16,0 0 6 0,-1 2-32 15,-4-2 15-15,-1 2 0 0,1-2-4 0,1-1-12 16,-1 2 7-16,-2-2 28 0,5-2-30 15,-16 0 6-15,10 0-5 0,6 0 1 0,28-12 25 16,-28 6 6-16,2-1-21 0,4-2 16 0,-3-2 10 16,2-1-32-16,-1 1 5 0,3-3-3 15,0-1 26-15,3 1-13 0,-2-2-18 0,3-1 17 16,1-2 19-16,-3-2-23 0,4-3-18 16,2 3-2-16,-3 0 26 0,3-4-25 0,-2 1 2 15,1-1 5-15,-2 0 21 0,-1 5-24 0,1-1 10 16,-1 4-12-16,0-1 8 0,-6 3-5 15,-1 3 4-15,-2-2 0 0,-1 4 9 0,-1 3-12 16,0-2 6-16,-2 2 10 0,0 1-19 0,7 3 12 16,-6-2 19-16,3 2-14 0,0 0-2 0,1-2 0 15,3 3 14-15,0-3-15 0,5 0 0 16,0 0-2-16,6-1-5 0,-2-1-5 0,6 0-1 16,-3 0 9-16,0-1 1 0,3-2-2 15,-5 2-11-15,4-2 14 0,-2 1 2 0,2-2-8 16,1 1-17-16,0-2 19 0,2 1 13 0,0-1-3 15,-3-2 23-15,3 0-4 0,-2 3-36 16,2-2 0-16,-4 3-1 0,1-3 22 0,-3 2-39 16,2-3-3-16,2 2 12 0,-1-1 30 0,4-2-24 15,-3-1 4-15,0 0 3 0,4 1 3 16,-5-3-10-16,1 2-1 0,6 0 1 0,-6-3-14 16,3-4 33-16,-3 5-19 0,3 0-22 15,2-3-1-15,-6 3 5 0,4-2-15 0,-2 2 62 16,-4-1-22-16,1 1-12 0,1 3-5 0,-4 1 18 15,3-4 12-15,-4 7-5 0,-1-1-38 16,-3 0-12-16,2 2 39 0,-1 1-15 0,1 0 10 16,2 4 5-16,-2-5-12 0,1 3 30 0,1-1-37 15,-1 3 14-15,2-1-4 0,-2-3 12 16,-2 4 18-16,5-3-3 0,3-1-34 0,-2 2 2 16,-3-1-10-16,3-2-16 0,-2 6 35 0,-3 0 2 15,3-2-19-15,-3 2 9 0,0-3-15 16,2 4 10-16,-2-2 51 0,1 2-10 0,-2-2-9 15,0 2-13-15,0-3-12 0,0 5 33 16,0-5-34-16,1 3-9 0,-1-2-9 0,5 2 8 16,-3 1 20-16,2-3 16 0,-1 5-27 0,3-3-8 15,0-1 22-15,-1 3-17 0,-1 1-2 0,-22 0 14 16,11 0 26-16,5 0-23 0,3 0 2 16,-1 0 33-16,3 0-19 0,-3 0-2 0,40-15-20 15,-41 13-21-15,3 1 52 0,-3-4-28 16,3 3-2-16,-4-1-10 0,4-1 34 0,-3 0-30 15,5-2 19-15,-1 2 8 0,2-2 29 0,-2 0-34 16,6-1 28-16,0-1-44 0,-1-1 7 16,1-1-14-16,0 0 14 0,2-2 8 0,-1 1 24 15,0 0-25-15,-3-2 2 0,-3 4-16 0,-1 0 24 16,-2 1-3-16,1 0 17 0,-6-2 0 0,2-1 18 16,-3 0-22-16,0 3-3 0,-4 2-4 15,4 0 30-15,-1-1 6 0,-4 0-14 0,4 2-16 16,-2 1 4-16,-2-3-16 0,3 5 8 15,1-1 6-15,-1-1-16 0,0 3-23 0,-2-4 37 16,4 3-17-16,-2 1 5 0,-2 1-11 0,1 0-12 16,0-2 17-16,0 2-4 0,3-1-4 0,-5 1-8 15,0 0 5-15,-16 0 20 0,6 0-11 16,5 0 7-16,0 0 0 0,5 0-12 0,-1 0 3 16,0 0-13-16,2 0 24 0,0 0-17 0,3 0 14 15,-2 0-21-15,-2 0 12 0,3 0 11 16,-1 0-7-16,1 0-39 0,36-6 30 15,-36-2 10-15,-2 6-5 0,0-3 6 0,-1-2 4 16,0 2-11-16,3 0-24 0,-3-1 4 16,-1 0 36-16,2 0-6 0,0-4-7 0,0 1-10 15,3 0 18-15,-1-1 15 0,2 0-3 0,0-2-1 16,0 0-19-16,4 2 8 0,-4-2-10 0,4 0-8 16,-4 1 14-16,2-4-19 0,0 7 8 15,-6-2 11-15,-1 2 9 0,-1 2 25 0,-4-6-9 16,2 3 8-16,-4 2-6 0,-4-2-3 0,2 0 2 15,-1 2-21-15,-4-2 5 0,2 0 6 16,-2 5 22-16,-1-5-13 0,-1 0 14 0,-3 2-24 16,2-1 10-16,-2 2-4 0,-3 1 9 0,1 0-14 15,-5 2-2-15,-2 0 7 0,2 1 6 0,-1-1-6 16,5-5-15-16,-3 7 5 0,-1-4 25 16,-2 2-15-16,0 2 0 0,1-1-9 0,-2 0 17 15,-2-1-17-15,1 2 7 0,0 1-19 0,0-1 22 16,1-2-12-16,-2 1 0 0,2 1-16 15,-3 1-6-15,1-1 10 0,2-1-3 0,-2 2 21 16,0 0-28-16,2-2 23 0,-3 1-22 16,0 1-7-16,0 0-11 0,0 0-18 0,0 0-28 15,0 0-25-15,5-9-40 0,-8 6 14 0,1 1-109 16,-7-6-68-16,-3-1 27 0,-7-4-225 16,-1 3 47-16,-3-2 35 0,-7-3-69 0,-3-1 42 15,-8-1 26-15,0 0 66 0,-7-5-37 0,-1-1 58 16,-10 2 18-16,2-1 13 0</inkml:trace>
  <inkml:trace contextRef="#ctx0" brushRef="#br0" timeOffset="920061.1065">27665 6997 380 0,'0'0'93'0,"0"0"4"0,0 0-24 0,0 0 11 15,14 0-34-15,-14 0-11 0,0 0-10 0,0 0-30 16,0 0 14-16,0 0-27 0,0 0-40 16,0 0-48-16,0 0-49 0,0 0-86 0</inkml:trace>
  <inkml:trace contextRef="#ctx0" brushRef="#br0" timeOffset="931338.7384">21973 2333 290 0,'0'0'110'0,"-16"0"-1"0,-6 27-22 0,11-17-7 16,2-1-9-16,-1 2 35 0,1-1-19 0,3-2 0 16,-2 4-21-16,2-2 4 0,-2 1-22 15,2 2-24-15,-1 0 6 0,1 2 2 0,2 1 29 16,-1 0-8-16,1 2-37 0,1 2 41 0,1 1-15 16,-1 2-19-16,-1 1 8 0,2 1-4 15,-3 4 7-15,1-1-8 0,-1 2 9 0,1 0 13 16,0-2 17-16,0 1-36 0,2 4 5 15,-2-2 11-15,-1 2-9 0,1-5 1 0,-1-1-7 16,2 6 1-16,0-4 7 0,-3 0-2 16,4 1 7-16,-3-3-12 0,2-2-3 0,-1 2-11 15,2 0 5-15,1-4-8 0,-2 4 6 16,0-4 0-16,2 2-16 0,0 0 21 0,-2 0 1 16,2 0-17-16,1 2 4 0,0-1-9 0,0-12 26 15,0 7-11-15,0 4-4 0,0 0 0 0,0 1 0 16,0 0-14-16,0 1 8 0,0-2-9 15,0 0 7-15,10 25 1 0,-7-25 5 0,-1-2 0 16,1-3-7-16,0 2-13 0,1 1-1 0,2-3 21 16,-5 0-11-16,2-2-2 0,0-1 6 15,0-1 4-15,2 1-17 0,-1-1 16 0,1-2-5 16,0 0 12-16,-2-1-2 0,-2-3-11 16,4 5 6-16,-1 1 7 0,1-2-14 0,-2-3 2 15,2-2-4-15,1 7 19 0,-2 0-14 16,5-1 12-16,-5 2-6 0,0-1 9 0,3 3 6 15,0-4-10-15,-2 3 3 0,0 0-8 0,1 0 3 16,3-1-5-16,-4 2 16 0,3 1-2 16,-3-1 7-16,-1 2-18 0,3-1 4 0,-1 0 4 15,-2-2-7-15,1 4-2 0,-3-3 2 0,2 2 11 16,0-2-9-16,0 2 26 16,-1-2-27-16,3 2 6 0,-3-3 15 0,0 1-22 0,1 0 6 15,0 0 9-15,-2-1 4 0,6 3 15 16,-7 0 3-16,0-1-28 0,2 5 26 0,-3 0-30 15,3-3 9-15,-2 1-7 0,0 2 4 16,0 2-4-16,-1-15 7 0,0 8 42 0,0 5-34 16,0 3 42-16,0 2-25 0,-10 30 18 15,8-28-38-15,-3-4-19 0,2 3 22 0,1 2-9 16,-2-5 1-16,1 2-11 0,-1 2 14 0,3-2-9 16,-3-3-3-16,4-1-1 0,-1 1 16 15,-1-4 3-15,1 1-38 0,1-4 5 0,0-2-7 16,0-10-5-16,0 3-13 0,0 0-12 0,0-3-5 15,0-1-8-15,0-7-8 0,0 9-2 16,12-3-20-16,-11-9-8 0,6-10-45 0,3-9-42 16,0-2 16-16,-2-8-159 0,6-7 26 0,0-9-160 15,0-9 45-15,1-8 5 0,-2-6 27 16,4-8 53-16,3-10 13 0</inkml:trace>
  <inkml:trace contextRef="#ctx0" brushRef="#br0" timeOffset="934717.4581">22110 1961 265 0,'0'-3'105'0,"-2"2"8"0,2-1-19 0,2-1-7 15,0 0-9-15,2 0-10 0,14-2-33 0,-1-3 25 16,6-2-11-16,2 0 8 0,3 0-6 16,5-2-14-16,5 1-17 0,0 0 9 0,7-5-2 15,-3 2-2-15,0 5-1 0,4-5 12 16,-2 3 18-16,2 0-5 0,-3-1-6 0,3 1-23 16,-1 0-15-16,2 0 5 0,-2 3 13 0,3-1 2 15,-1-2-14-15,1 3 17 0,1 0 4 16,-1-1 0-16,1 1-2 0,-1-3 15 0,3 5-14 15,-4-2-2-15,5 0 5 0,-4-2 3 0,6-1-42 16,-1 3 27-16,2-2-25 0,0 2 30 16,2-1-3-16,-1 2-1 0,2-1-6 0,-1 1 23 15,4 0 0-15,-1-2-21 0,1 1-3 0,3 1-23 16,1 2 27-16,-2-2 12 0,2 1-29 16,-1 1-4-16,1-1 20 0,1 2-8 0,0-2 1 15,2 0 1-15,1 1 1 0,-2-2-5 0,2 2-16 16,-2 1-6-16,-1-2 16 0,1 1 6 15,2-1-3-15,0 1 4 0,-1 0 0 16,2 0 5-16,-2-1 4 0,2 2-19 0,2-1 3 16,-2 2 1-16,-1-3 14 0,0 3-3 0,-3-1 6 15,1 0-32-15,0-1 11 0,-4 3-15 16,0-3 6-16,1 0 15 0,-1 3-12 16,4-1 15-16,-5-1 11 0,3 3-20 0,1-4-2 15,2 0 12-15,4 0 8 0,-1-2-23 0,2 2 20 16,-2 1 8-16,1-2-20 0,1 1 1 15,-2 0-13-15,1 0 18 0,0 1 11 0,2-2-21 16,3 1 8-16,43-1-5 0,-12-1-7 0,-8-1 10 16,-8-2-2-16,-2 1-16 0,0 0 14 15,-6 0-6-15,-1-3 9 0,-7 0 4 0,3-2-17 16,-8 3 24-16,-1-3-6 0,1 2-10 0,-3-3 5 16,-2 1-16-16,2 1 16 0,1-4 1 15,-1 6-22-15,-2-3 28 0,6 3-18 0,-6-3 11 16,6 3 1-16,0 2-14 0,-2 1 10 15,3 3-9-15,-2-3 14 0,1-1-1 0,2-1 13 16,-2 1-24-16,1 0 4 0,-2 4 4 16,-2-1-13-16,-5 2 13 0,0 0 12 0,0 1-13 15,-3-4-9-15,-2 0-1 0,3 3 21 0,-4-1-9 16,2 2-12-16,-2-3 11 0,3 1 14 16,-1 1-25-16,-1 1-3 0,0 2 3 0,1-1 15 15,1 2-20-15,-2-1 21 0,1-1-2 0,1 2-14 16,-1 0 18-16,-32 0-21 0,15 0 12 15,6 0 12-15,4 0-6 0,2 0-15 0,-6 0 23 16,0 0-10-16,-3 0-1 0,1 0 17 16,-4 0-18-16,-1 0-1 0,38 7 17 0,-41-7-37 15,0 3 25-15,-3 2-13 0,2-1 5 0,-3-1-3 16,-1 0 13-16,0-1 7 0,0 2-14 0,-5-1-7 16,-3 0-4-16,-1-2 14 0,-2 4-3 15,-2-2-3-15,-6 0 2 0,0 0-3 0,2 0 2 16,-4-1-5-16,-2 0-3 0,5 0 14 15,-5 2-23-15,5-2 26 0,-1 2-8 0,0 3-2 16,-1-3-13-16,2 1 2 0,2 2 16 0,-4 1-2 16,2-5 14-16,1 6-12 0,1-4 14 0,-3 1-8 15,2 1 9-15,3 1-12 0,-3 2 0 16,-2 4 7-16,2-1-3 0,-1-5-11 0,2 3 6 16,3 2 9-16,-2-4-13 0,0 3-2 15,3 4-9-15,1-2 34 0,4 0 7 0,-1-1-18 16,0 4 14-16,1-2-30 0,-1 1 17 0,-1-2-25 15,-1 1 17-15,2 0 0 0,-3-2 19 0,0 0-21 16,1 0 4-16,3-2 2 0,-1 0 5 16,-2-1-9-16,2 1 6 0,-1 0 4 0,-1-2-13 15,-3 2 19-15,2-3-22 0,1 3 12 0,-1-3-19 16,-4 1 17-16,-2-3 2 0,1 2-17 16,1-1 3-16,0 1 2 0,-3-1 14 0,0 0 0 15,6 0 5-15,-2-1-2 0,-2 2-28 16,5 0 18-16,4-3 8 0,-12 4-6 0,6-2-2 15,-2 1 1-15,1-1-5 0,-3 0 1 0,0 0 5 16,-3-1-9-16,1 2 7 0,1-1-1 0,-2 3-16 16,-2-5 16-16,1 3 0 0,3 3-10 15,-4-4-7-15,4 3 19 0,-1-1 6 0,0-1-24 16,1 3 25-16,0 0-14 0,-3-4 0 16,0 3 13-16,-2-1-4 0,5 1-12 0,-7-2-5 15,2 1 22-15,-1-1-15 0,2 1-1 16,-4-4-1-16,0 8 7 0,0-1-7 0,0-2 4 15,0 5-5-15,2-7 4 0,-6 9-1 0,-1-2-1 16,3 3 1-16,-5 2-15 0,0 5 14 0,2 0 4 16,-2 3-17-16,-1-15 23 0,0 8-8 15,0 6-2-15,0 1-5 0,0 2 5 0,-17 30 0 16,12-34-12-16,3 0 19 0,-7-1 1 0,9 1-8 16,-3 1-13-16,-2-4 23 0,-3 2-5 0,2-2-7 15,0 2 20-15,-2-1-15 0,1 2-15 16,-2 0 7-16,1 1 13 0,-4 1-4 0,-2 4 2 15,1 0 8-15,-1 4-7 0,-6-1-3 0,3 4-16 16,0-1 29-16,4-3-13 0,-6 2 5 16,-1 1 2-16,-3-1-10 0,1-2 0 0,3 3-12 15,1-5 28-15,0-2-31 0,4-3 21 0,4 0-8 16,-2-2 17-16,6-2-6 0,-1 1-5 16,4-5 12-16,-1-2-5 0,4-9-12 15,0 6 1-15,0 0-2 0,0 0 4 0,0 3-6 16,14 18 0-16,-10-16-8 0,-3-1 16 0,0-1 4 15,2 1-4-15,-3-9-2 0,0 5-4 0,0 2 12 16,0 1-4-16,0 0-1 0,-15 20-21 16,3-16 19-16,1-3 4 0,-2 5-3 0,0-5-7 15,-1-2 14-15,0 4-15 0,-4-2 11 16,1 1-3-16,2 0 10 0,2-3-11 0,-2 3-6 16,5-6-8-16,-2 1 12 0,1-1 5 0,4 5 2 15,-3-6-4-15,0 0 1 0,1-1-2 16,1 0-1-16,2-2-8 0,0 1 1 0,-2-7 14 15,7 7-15-15,-2-2 17 0,-3 0-19 16,-1 0 10-16,-3-2 0 0,4 1 15 0,-3 2-15 16,-7-3 3-16,4 1 10 0,-4 2 0 15,1 2-10-15,-5 1 2 0,0-5 9 0,-3 0-6 16,2 1-14-16,-1 3 22 0,-3-2-6 16,0 1 6-16,-2 0-12 0,5-2 9 0,4-4-10 15,2 4 11-15,-4-1 2 0,-1-1 8 16,0-1-22-16,1 3-14 0,-1-2 19 0,-4 4 17 15,3 2-25-15,-3-3 3 0,-1-1 2 0,-2-3 2 16,0 1 18-16,0 0 10 0,1 2-36 16,1 0 4-16,-2-2 3 0,0 1 2 0,-4 0 3 15,-1 3 14-15,-4-3-14 0,-2 2 19 0,-1 0-3 16,-3 0-28-16,0 2 31 0,-3-2-16 16,5 2 19-16,-1 0-26 0,-2-2-10 0,1 2-6 15,-2 1 8-15,0-1-11 0,-3 0 4 16,2 1 12-16,-5-3-3 0,6 2 0 0,-4 1 18 15,1-4 4-15,-2 0-34 0,3 2 33 16,0 0-40-16,-2-1 12 0,2-1 18 0,2 1 1 16,-2 0-25-16,3 2 7 0,0-3 11 0,1 0 6 15,1-1 0-15,1 3 6 0,-1-3-33 16,-1 0 35-16,1 2-13 0,-3-3 8 0,3 1-36 16,-4 1 45-16,1-3-37 0,2 1 26 15,-3-1-13-15,-1 2 14 0,2-2-12 0,-2 2-5 16,-1-2-8-16,2-1-5 0,0 1 19 15,4-4-1-15,1 4-14 0,0-4-3 0,3 3-1 16,1 1 21-16,2-2-13 0,-1 2-4 0,3-1 33 16,0-2-46-16,-3 3 31 0,5-1-21 0,-2-3 2 15,1 3 8-15,0 2 19 0,-5-2 0 0,5 1-19 16,-2 1-2-16,-3 0-6 0,-2 2 30 16,1-2-9-16,-2-2-15 0,2 2 8 0,-3 1 6 15,2 0-22-15,0 1 5 0,1-3 3 0,-2 3 15 16,2-3-3-16,1 2 1 0,0-2-4 15,-1 2-19-15,1-3 11 0,-2 3-8 0,0-1 11 16,2-1 11-16,-1 3-13 0,-5-3 9 16,0 1 16-16,-3 0-37 0,-1-3 10 0,-4 3-1 15,-4 0 7-15,-4-1 7 0,0 2-10 16,-4-1 27-16,-3-3-30 0,0 5-10 0,-2-1 10 16,0-1 13-16,0-3-21 0,2 5 21 0,2-2-13 15,3 1 12-15,2 0 9 0,4-1-9 16,0 1-14-16,3-1-5 0,4 1 2 0,0-1 2 15,0 1 7-15,6-3 17 0,0 2-35 0,-1 1 26 16,-1-1-11-16,6 0 13 0,-6-2-6 0,-1 3-10 16,1-4 4-16,-2 4-3 0,-2-4 28 15,1 3 1-15,-4 3-6 0,3-3 1 0,-4 1-5 16,0 1-23-16,2-1 20 0,1 0 10 0,-2 1-22 16,1-1 14-16,4 0-25 0,-2 3 11 15,-3-3 13-15,-2 1-10 0,4 0-21 0,-2 0 9 16,2 0 6-16,-1-3 8 0,-1 0-10 15,2 5-10-15,-2-5 19 0,-2 0 12 0,0 1-28 16,-2 2-9-16,-2 0 1 0,-3 1 13 0,-1-1-13 16,1 1 27-16,-4 0-31 0,-1 0 17 15,-2 2-21-15,-2-1 29 0,0 1-19 0,4-2-1 16,-1 2 12-16,3-2 1 0,-1 2 9 0,0-1-8 16,-1-3-14-16,0 2 29 0,5 0-21 15,1 0-2-15,-1 1 5 0,2-2 17 16,-1 0-5-16,3 0-8 0,1 1-2 0,-2 0-6 15,3 2 9-15,-2-3-1 0,2 0-7 16,0 1 5-16,0-1 1 0,2 0 5 0,1-3 4 16,2 1-9-16,1 1 6 0,3-4-3 15,2 0 3-15,2 2-2 0,2-3 7 0,1 0-7 16,4 1 18-16,2-2 10 0,-3 2-20 0,0-1-9 16,5 0-5-16,-1 3 3 0,0 1 9 0,-1-1-4 15,0 0 15-15,-2 2-10 0,-1-1-1 16,-3 0-7-16,1 2 13 0,-3 0-13 0,5 1 4 15,-3-1-9-15,3 0-2 0,-2-2 24 16,1 2-15-16,1 0 8 0,1 1 7 0,-1-3-7 16,2-1-8-16,1 0 6 0,-1 1 4 0,1-3 3 15,1 2-15-15,-3-5 6 0,3 5 6 16,2-2-1-16,-6 0-15 0,8 1 4 0,-7-3 2 16,2 2 14-16,1-3-12 0,-1 4-7 0,0-3 21 15,0 2-18-15,2-2 14 0,0-2-15 16,-1 0 3-16,2 3 21 0,17-3-9 0,-8 0 33 15,1 0 3-15,-23-11-7 0,24 5-31 16,-1 2 9-16,0-3 14 0,2 3-27 0,2-7 11 16,-1 4 13-16,3-3-23 0,1 6 26 0,-1-5-23 15,-3 2-3-15,4-1-1 0,-2-2-6 16,-1 1 10-16,0 0 8 0,1 1-24 0,0-1 20 16,1-1 11-16,2 0 7 0,-2 2 3 0,4-4 5 15,-5-3-36-15,4 0 25 0,-2 0 5 0,5-2-41 16,-4 1 10-16,1 0 18 0,5-2-9 15,0 0 15-15,1 2-28 0,-1-1 1 16,2 0 6-16,-2 1-5 0,3 3 12 0,0 2-12 16,1 0-7-16,1 0 31 0,0 3 4 0,-1-10-11 15,-1 5-28-15,2 4 5 0,0-1 8 0,0-2 13 16,0 3 9-16,0-1 10 0,0 1-29 16,0 0 24-16,0 1-33 0,0 2 16 15,0 0 2-15,0-2 17 0,0 8-9 0,0-8-24 16,0-1 0-16,0 3 29 0,0 6-36 0,0-10 11 15,0 2-6-15,0 2-27 0,0 6-2 16,0-8-6-16,0 8-14 0,0-8-27 0,0 8-33 16,0-9-36-16,0 9 15 0,0-6-201 0,0 6-78 15,0-5 29-15,-13-5 27 0,4-2 22 0,6 2-26 16,-4-1 14-16,3-4 9 0</inkml:trace>
  <inkml:trace contextRef="#ctx0" brushRef="#br0" timeOffset="936767.3141">5833 12349 242 0,'0'-14'278'0,"-13"14"-50"15,-11-29-19-15,14 17-2 0,0 3-21 0,0-1-3 16,1 5-17-16,1-1-16 0,-4-1-10 16,5 0-18-16,-2 2-8 0,0 0-4 0,2 2-2 15,1-1-22-15,-7-1 6 0,0 2-22 0,4 2-1 16,-1-1-10-16,1 2-15 0,0 0 10 0,-1 0-8 15,-6 0-4-15,-19 11 11 0,15-5-28 16,-1 4 14-16,1-1-19 0,-2 2-1 0,1 2 1 16,-2 1 9-16,6-1-1 0,-3 5 6 0,1-2-4 15,2 1-18-15,0 2 22 0,0 2-29 16,0 1 12-16,3 0-12 0,3 0 24 0,-2 2-14 16,0 1-8-16,2 0 15 0,2-1-3 0,0 1-3 15,2 1 8-15,2 5-20 0,-2-5 0 16,5 4 16-16,2-18 17 0,0 10-31 0,0 1 21 15,11 30 0-15,-4-26-21 0,5-4-6 16,-1-2 17-16,0-1 6 0,5 0-6 0,2 0-20 16,1-4 22-16,4-2 9 0,-3 2-42 0,4-5 37 15,3 0-26-15,1-4 1 0,-2-2-1 16,5-1-7-16,-4-3 13 0,-13-1-8 0,7 0 20 16,29-10-10-16,-22 4-2 0,-2-4 22 0,-1 1-14 15,0-1 18-15,-1-2-42 0,0-1 16 16,-1-2-12-16,-2 1 39 0,-3-4-32 15,4-4 3-15,-2 2-2 0,0-3 13 0,-1-2-12 16,0 1-14-16,-4-4 25 0,1-2 21 0,-2 2-32 16,-7-1 7-16,2-2-15 0,-4 1 34 0,-1-1-20 15,-2-3 0-15,-2 17-2 0,0-6-16 16,-16-28 18-16,9 26 4 0,-4 3 4 0,0 0 1 16,-6 3-14-16,1-1 6 0,0 3-11 0,-3 2 8 15,-2 2-9-15,1-2 3 0,-5 7 3 16,2-2 26-16,1 3-30 0,-4 5 12 0,3 1-5 15,12 1-12-15,-7 0-1 0,0 0 9 16,-20 14-8-16,16-3-8 0,3 3 9 0,0 2 7 16,4 1 1-16,3 4-23 0,-2 0 18 0,3 3 18 15,0 1 6-15,3 4-31 0,3-3 15 16,0 3-12-16,2 4-3 0,3-17 3 0,0 9-9 16,0 3 31-16,0 1-29 0,0 0 13 0,11 34 34 15,-8-31-36-15,3 0-11 0,1 2 28 16,-2 1-17-16,4-1 12 0,-4 3-10 0,3-1 2 15,0 0 4-15,-3-3-2 0,1 2 2 0,-1-3 2 16,3 0-4-16,-3-1-2 0,0-3-4 16,2 2 6-16,-3-4 12 0,-1-4-30 0,1-1-6 15,-2-4-2-15,1-2-13 0,0-5-16 0,-2-2-1 16,2-2-9-16,-1-1-9 0,-1-3-10 0,1-2-30 16,-2 0-61-16,0 0 16 0,6-12-122 15,-2-7-99-15,4-7-10 0,-3-4 27 0,-1-3-22 16,-1-1 36-16,0-3 10 0,-2-4 18 0</inkml:trace>
  <inkml:trace contextRef="#ctx0" brushRef="#br0" timeOffset="937060.8857">5831 11891 480 0,'12'-8'260'15,"-1"-4"-33"-15,-1 3-45 0,3-3 6 0,2-1-46 16,3 2-14-16,-1-1 1 0,4-1-14 16,0 1-13-16,2-2 0 0,-1 1-21 0,1-1-7 15,1 3-15-15,-4-1 7 0,1 5-15 0,-2-3-9 16,-2 2-22-16,-2 1 0 0,-2 1-35 15,-6 2-13-15,0 1-44 0,0 1 6 0,-3 0-68 16,-1 2-79-16,-3-1-130 0,0 1-18 0,1 0 45 16,-1-2 9-16,0 2 1 0</inkml:trace>
  <inkml:trace contextRef="#ctx0" brushRef="#br0" timeOffset="937301.908">6134 11725 287 0,'-4'12'226'0,"0"-3"-37"0,-1 7 2 15,2 0-5-15,-1 1-11 0,1 3-7 16,1 2-2-16,1 0-16 0,-1 2 1 0,2 1-8 16,-4 4-24-16,4-16-5 0,0 9-15 0,0 6-10 15,0 2 2-15,0 2-15 0,0-1-16 16,0 1-11-16,0 1 17 0,0 0-20 0,0 0 18 16,0 0-15-16,0-1-19 0,9 28 13 0,-4-32-30 15,-3-2-38-15,1-5-7 0,-1 2-26 16,4-6-10-16,-1-2-17 0,4-4-42 15,2 1 11-15,-3-8-125 0,2-3-130 0,-10-1 23 16,13 0 26-16,19-17 12 0,-17 8 0 0,3-6 0 16</inkml:trace>
  <inkml:trace contextRef="#ctx0" brushRef="#br0" timeOffset="938047.2773">6768 12087 397 0,'-4'-16'278'0,"-1"5"-18"0,-4-2-23 0,3 0-16 15,-5-1 8-15,0 3-17 0,-1 1-52 16,2 0-7-16,-4 3 4 0,1 0-42 0,-2 2 9 16,3 1-33-16,0 2 6 0,1 2-24 15,1-2 13-15,0 2-20 0,-2 0-1 0,-18 13-21 16,12-3 14-16,4 4-17 0,0-1-1 15,-3 3-8-15,3 2 2 0,-1-2 3 0,2 7-4 16,1-1 11-16,1 2 3 0,2-2-11 16,-1 6 8-16,1-1-17 0,1 0 2 0,2 3 10 15,1-1 2-15,-1-1-15 0,4 6-5 16,-1-3 31-16,3-16-18 0,0 5-22 0,0 5 12 16,18 27-13-16,-9-29 22 0,3 2-29 0,3-7 24 15,0 1-34-15,4-4 32 0,4 0-9 0,-1-5-11 16,5 0 0-16,1-1 34 0,2-3-31 15,-2 3 1-15,4-3-8 0,0-6 10 0,2 1 2 16,1-1-10-16,-19 0 1 0,7 0 23 0,30-11-16 16,-25 4-8-16,1-1-3 0,-2-3 18 15,-1-1-25-15,2 3-9 0,-8-2 19 0,1-3-12 16,-2 0 1-16,-2-1 14 0,-2-4 8 0,-4-4-23 16,-4 2 21-16,-1-4-16 0,-5 0 10 0,-1 13 4 15,0-8 1-15,-11-26-1 0,2 21-26 16,0-2 18-16,-8 4-5 0,2 0 5 15,-1-2 6-15,-4 4-2 0,2 2-17 0,-2 2 20 16,1 1 17-16,-3 2-18 0,-2-1-4 16,0 5-26-16,4 2 26 0,0 1-2 0,-3 3 21 15,4 1-21-15,-3 3 0 0,13 0-11 0,-5 0-1 16,-18 14 5-16,19-5 7 0,3 0-25 16,0 7 31-16,3 0-16 0,5 4-12 0,2-9 27 15,0 9 0-15,0 3-21 0,0 2 38 16,13 29-20-16,-8-29 8 0,5 3-17 15,-2 0-13-15,1 1 17 0,1 1-3 0,0-2 24 16,2 1-24-16,-1 1 1 0,2 0 15 0,-2 2-19 16,2 0 15-16,-3-3-11 0,2-2 9 0,-2 3-1 15,-1-2-2-15,-1-1 1 0,2 1-6 0,-2-4-11 16,-1 1 8-16,0-3-1 0,1-4-14 16,-4-3-27-16,2 0-4 0,-5-6-6 0,1-2 11 15,0 0-38-15,-1-3 0 0,-1 0-22 16,0-4-49-16,0 0-34 0,-5 0 17 0,0-3 16 15,-4-8-333-15,-8 3 31 0,-2-3 29 0,-3-2 26 16,-2 1 71-16,-4-1 13 0,-3-1 11 16</inkml:trace>
  <inkml:trace contextRef="#ctx0" brushRef="#br0" timeOffset="938514.2744">5014 12059 448 0,'-18'-1'212'0,"5"1"-1"15,0 4-31-15,6-4-26 0,-15 10 4 0,13 1-15 16,-1 3-18-16,1 5-1 0,-3 2-15 0,3 4 4 16,1 3-4-16,6 6-11 0,-2-1 3 0,0 0-7 15,2 6-1-15,-1 1-7 0,3 0 5 16,0 4-27-16,0-23 12 0,0 12-22 0,0 7 9 16,0 4 10-16,18 54-11 0,-11-47-20 15,0 5 2-15,5-2-7 0,0 2 0 0,3 0 17 16,1-2-18-16,3-1-17 0,4 0 32 0,0-4-13 15,6-1-27-15,-3-1 33 0,2-4-31 16,4 3-6-16,6-4 26 0,-6 0-5 0,5-4-22 16,1 1-4-16,0-3 15 0,2-3 5 0,0-3 5 15,4-2-44-15,1-3-17 0,1-7-17 16,1-2-29-16,4-7-39 0,2-5-4 16,-27-4-19-16,57-12 12 0,-23-5-177 0,-2-7-110 15,1-5 27-15,3-10 24 0,-2-3 26 0,0-8 21 16,-1-8 36-16</inkml:trace>
  <inkml:trace contextRef="#ctx0" brushRef="#br0" timeOffset="938946.7452">7116 11628 334 0,'3'-5'268'0,"0"3"-49"0,3 0-7 16,1 1-15-16,11 1-14 0,-8 0-8 0,4 0-20 15,23 10 3-15,-14 1-23 0,3-2-16 0,-2 1 1 16,-1 5-21-16,4 2 9 0,-3 1-14 15,4-1-12-15,-2 4-7 0,-1 2-3 16,0 2 14-16,-1 1-9 0,0 1 21 0,0 2-26 16,-3 4-6-16,-2 2-4 0,0 3 12 0,-5 0-33 15,-1 4-2-15,-1-1 23 0,-6 5-15 0,0-1 11 16,1 0-2-16,-3-2-23 0,-2-3 4 16,-2 2 6-16,0-4-13 0,0-24-13 0,0 10 35 15,0 5-30-15,0-1-10 0,0-3-32 16,0 0 9-16,-14 21-17 0,9-28-6 0,4-7-3 15,-3-2-21-15,-3-6-31 0,4-1-27 0,-5-1-61 16,4-2 17-16,-5 1-160 0,-11-21-116 16,10 3 29-16,-1-7 26 0,0 0 1 0,2-7 18 15,-3-5 6-15</inkml:trace>
  <inkml:trace contextRef="#ctx0" brushRef="#br0" timeOffset="939194.078">7409 11408 370 0,'7'-15'264'0,"-3"0"-24"15,4 1-31-15,-3 0-17 0,6-2-29 0,2 3-4 16,6 1-18-16,-6-1-28 0,1-2 5 15,5 2-18-15,2 1-18 0,0-1-25 0,-4-4-24 16,6 7-53-16,-3-3-54 0,-2 3 6 16,-2-4-266-16,-2 1 23 0,-3-2 24 0,-2 0-47 15,-1 1 21-15</inkml:trace>
  <inkml:trace contextRef="#ctx0" brushRef="#br0" timeOffset="939480.8155">7690 10981 403 0,'-2'-3'277'0,"2"3"-48"0,0 0-13 16,2 1-8-16,-2 2-10 0,2-1-15 0,-2 5 13 15,5 8-32-15,-2 3-3 0,1-1-16 0,2 6 6 16,0-1-12-16,-1 3-20 0,3 3-1 16,-4-5-5-16,4 1-36 0,-2 4 6 0,0-2 15 15,2 0-29-15,-1 1 0 0,-1 1 11 16,3-1-45-16,-3 1 8 0,1-3 6 0,-1 0-8 15,4 0-6-15,-5 4-10 0,2-1-15 0,-2-3-18 16,3 4-20-16,-1-4-19 0,-2-2-26 16,1 0-32-16,0-1-34 0,0-2-28 0,6 0 15 15,-6-3-194-15,3-4 25 0,4-4 26 0,-4-4 21 16,1-3-115-16,3 1 25 0,-3-3 46 16,7 0 5-16</inkml:trace>
  <inkml:trace contextRef="#ctx0" brushRef="#br0" timeOffset="940313.5748">8688 11622 357 0,'-1'-19'315'0,"1"0"-70"16,0 11-3-16,-10-18-9 0,6 7-12 0,-4 0-14 15,-1 2-21-15,-1-2-28 0,-1 8-3 0,0-3-31 16,1 3 13-16,-4-3 5 0,1 6-41 16,-1-1-4-16,-1 1-21 0,-1 3 2 0,1 2 18 15,-2-1-50-15,-1 1 27 0,6 3 2 16,1 0-36-16,-5 0 1 0,-19 14-17 0,15-6 1 16,-4 2-15-16,1 5 17 0,1-1 0 0,4 1 7 15,-1 3-8-15,1 0 8 0,-3 2 2 0,2 3-32 16,5 1 2-16,-1 1 2 0,1 1 28 15,-3 2-27-15,7 0 2 0,-2 3-3 0,2-3 24 16,4 1-31-16,3 1-7 0,1 1 29 16,2-15-18-16,0 9 18 0,11 29-18 0,-1-24 33 15,2 2-20-15,3-2 3 0,7-4-17 0,0 2-2 16,3-3 19-16,1 0-10 0,2-4 16 0,3-1-22 16,-1-3 25-16,3 0-15 0,2-4-20 15,2-1 30-15,0-2-29 0,3-5-1 16,-1 0 12-16,0-4-7 0,-1-1 9 15,-19 0-9-15,39-11-5 0,-20 8-12 0,-2-2 16 0,-3-6 6 16,1-3 29-16,-4 0-30 0,-2 1 6 16,1-4-5-16,-4-3 18 0,-1-2 5 0,-6-1-33 15,1-2 13-15,-3-2-1 0,-5-1-12 0,2-2 7 16,-6-1-13-16,0 0 15 0,-4-2-9 0,-3 17 14 16,0-6-2-16,-16-34-2 0,7 25-16 15,-7 1 24-15,-3 3-37 0,-6-2 32 16,0 2 11-16,-3 2-22 0,2 2-6 0,0 2 5 15,-3 1 2-15,1 3 23 0,0 2-16 0,1 0 3 16,1 7 28-16,1-4-41 0,-1 3 7 0,4 5-10 16,2 0 5-16,2 4 34 0,8 0-7 0,-3 0-29 15,-14 12 18-15,12-1-38 0,3 3 20 16,3 8-4-16,-3-2-10 0,5 5 12 0,5 0 32 16,-5 0-40-16,7 7 18 0,0-2 2 15,0-14-3-15,0 8-18 0,0 2 18 0,13 29-6 16,-6-19 29-16,1-5 2 0,1 1-33 0,-3 1 5 15,1 0 8-15,3 1-23 0,1 0 17 0,-1-2 0 16,1 2 27-16,0 0-21 0,1 1 0 16,1-4 0-16,-1 4 11 0,0-1-8 0,1-3 5 15,1 2-10-15,-2-1 4 0,0 0 15 0,1-2-16 16,0-3 5-16,-3 1-12 0,2-3 2 16,-2-1-4-16,2-1 4 0,-2 0-26 0,-1-3 23 15,-2-2-38-15,2-2-3 0,-5-7-35 0,2-2 3 16,-3 2-18-16,0-6-17 0,0 0-23 15,-3-3-72-15,0 0 18 0,0 0-273 0,7-15 22 16,2-3 63-16,-3-5 25 0,0-5 24 16,-2-3 21-16,0-2 17 0,2-7 6 0</inkml:trace>
  <inkml:trace contextRef="#ctx0" brushRef="#br0" timeOffset="940625.2236">8763 11089 400 0,'0'-6'250'0,"-2"-1"-18"0,4 3-45 16,7-7 9-16,0-3-29 0,5 0-12 0,2 2-18 15,0-1-10-15,6 2-29 0,0-2-1 0,0 4-9 16,0-2-18-16,3-2 0 0,-2 2 4 16,1 0-17-16,2 0-13 0,-3 0 1 0,-1-2-6 15,-2 5 4-15,-5-2-31 0,1 2-11 0,-3 2-36 16,-3 1-37-16,-1-1 7 0,4 1-116 16,-6-1-137-16,-3 2 24 0,-2 0 20 0,1-2-65 15,-3 6 12-15,0 0 0 0</inkml:trace>
  <inkml:trace contextRef="#ctx0" brushRef="#br0" timeOffset="940884.3024">9088 10876 278 0,'-5'17'283'0,"3"-2"-45"0,-1 3-21 0,0-1-10 16,2 4-12-16,-1-1 1 0,2-10-17 15,0 8-22-15,0 3 4 0,0 3-22 0,0 1 5 16,12 29-20-16,-6-24-11 0,-3-2 11 15,1 3-27-15,1-5-17 0,2-1-8 0,-5 4-8 16,2-4-3-16,0 0 2 0,0 2-5 16,-2-1 5-16,5-1-38 0,-6-3 0 0,1-1 1 15,1 0-18-15,-2-3-11 0,1-2-35 0,0-2-13 16,-1-4-41-16,1-1-20 0,0-3 3 16,1-1 9-16,0-4-143 0,-1 1 21 0,-2-2-210 15,0 0 27-15,17-19 57 0,-8 3 21 0,0-2 11 16,1-6-1-16</inkml:trace>
  <inkml:trace contextRef="#ctx0" brushRef="#br0" timeOffset="941143.1868">9367 11297 278 0,'5'0'290'0,"3"0"-35"0,-3 1-18 0,3-1-29 15,-3 2-17-15,11 4 9 0,2-3-5 16,0 4-33-16,-2 2-19 0,0-1 13 0,1 2-36 15,1-2-2-15,3 2 11 0,-1 1-37 16,0-1 3-16,0 1-9 0,-2 1-6 0,1-2 11 16,2 1-13-16,-4 2-25 0,-1-2 0 0,1-3 15 15,-3 5-28-15,4-3 15 0,-4 0-57 0,-1-3 3 16,-3 3-24-16,-1-3-18 0,-3-2-27 16,-1-2-20-16,-1 0-13 0,0 1-52 0,1-3 13 15,-1-1-115-15,-4 0-119 0,0 0-12 16,0 0 21-16,18-22 24 0,-14 10 17 0,3-5 18 15</inkml:trace>
  <inkml:trace contextRef="#ctx0" brushRef="#br0" timeOffset="941504.4537">9891 11286 371 0,'0'-10'369'0,"0"5"-56"0,1-1-41 16,1 0-38-16,-1 1 26 0,-2 2-21 16,1-1-30-16,0 0-7 0,0 4-34 0,0-3 2 15,0 0-39-15,0 3-6 0,0 0-14 0,2-1-16 16,-2 5-1-16,0-1-17 0,0 4 6 15,0 0-12-15,0 12 7 0,0-6-10 0,0 3-5 16,0 5-14-16,0 3-6 0,0 2-4 16,0 4-4-16,-11 32-3 0,8-33-3 0,1 2 28 15,-2-1-8-15,0 5-6 0,-4 2-15 0,5-5-4 16,-3 1 13-16,4 0-4 0,-2-3-4 16,-1-1 3-16,3 0-4 0,-4 1-2 0,4-1-6 15,-2-1-7-15,1-3-9 0,1-2 8 16,-2 0 11-16,4-6-7 0,0-7-14 0,0 1 5 15,0 1 18-15,0-2-2 0,0-1-3 16,0-2-16-16,0 1-8 0,0-8 6 0,0 7-1 16,0-7-20-16,0 7 1 0,0-7 2 0,0 6-47 15,0-6-14-15,0 7-4 0,0-7-30 0,-13 11-27 16,11-8-69-16,0-3 17 0,0 1-180 16,-1 2-93-16,-1-3 33 0,2 4 8 0,-2-3 23 15,0 3 48-15,0-2 18 0,-7 6 11 16</inkml:trace>
  <inkml:trace contextRef="#ctx0" brushRef="#br0" timeOffset="942129.564">9661 12415 684 0,'-1'1'323'0,"-2"4"-29"16,2-4-30-16,1 1-8 0,-4-1 14 0,3 1-37 15,0-1-13-15,1 0-33 0,0 1-27 0,1-2-10 16,1-3-1-16,3 0-18 0,1 0-4 16,6-7-15-16,7-3-50 0,0 3 8 0,3-1-7 15,1-3-9-15,-1 2 5 0,1-1-26 0,4-4 7 16,6 1 3-16,-2-1-1 0,2 0-17 16,1-1-2-16,0 1-4 0,-2 0 9 0,-3 3-11 15,1-3 13-15,-3 3-31 0,-4 4 12 0,1-2-1 16,-4 0-2-16,-2 2-1 0,-1 0-3 15,-4 3-6-15,-4 1-7 0,1 1-28 0,-5 1-20 16,-1 0-8-16,0 0-28 0,-4 4-35 16,0-1-6-16,0 1 9 0,-3 0-16 0,-1 1 3 15,-6 7-27-15,-4 1 15 0,0-1-21 0,-4 4-25 16,4 3-9-16,-3 1-5 0,1 0 13 0,-5-1 17 16,3 3 26-16,2-1 42 0,-1 1 29 15,2 1 41-15,-1-3 5 0,0 3 45 0,1 0 19 16,4-2 34-16,1 2-8 0,2-7-6 0,3-2-18 15,1-2 18-15,4-8 41 0,0 7 1 16,0-7 15-16,0 7-1 0,13 0 0 16,-5-7-6-16,-1 0 14 0,16-4-11 0,-1-2 1 15,1 0 14-15,2-3-27 0,0 0 13 0,1-2 17 16,-4 0-17-16,2 1-18 0,3-3 11 0,-2 1 9 16,1-1-17-16,-1-1-8 0,3 1-2 0,-1-1 9 15,-1 3-12-15,-1-3-18 0,0 1 11 16,-3 1-6-16,-1-1-5 0,1 2-8 0,-4 2-4 15,-4 0 0-15,0 2 8 0,-4 4-6 0,-4-4-36 16,0 4-1-16,-1 1-2 0,-1-1 1 16,-3-1-58-16,0 1-15 0,1 2-23 0,-2 1-17 15,0 0-33-15,0 0-9 0,-16-8 13 0,-3 4-158 16,-7 2 26-16,2-1 22 16,7 3 22-16,-8 0 17 0,-3 0 18 0,-41 12 16 15,23-6-198-15,-8 1 23 0,-2 2 21 0,-7 3 8 16</inkml:trace>
  <inkml:trace contextRef="#ctx0" brushRef="#br0" timeOffset="994288.1557">24844 11178 323 0,'0'0'284'0,"0"-12"-36"16,-15 12-13-16,15 0-15 0,0 0-8 0,-18-23-13 15,18 20-28-15,-3 2 11 0,3-2-22 16,-2 1-32-16,1 1 14 0,1 1-20 0,1 0-38 16,1 0 17-16,1 1-1 0,1 2-48 15,0 0 6-15,11 5-7 0,6 1-3 0,-1 2 15 16,3 3-19-16,1-2-12 0,2 3 3 0,-1 2-2 16,4 0 2-16,0 4-2 0,-1 2 5 15,4 1-16-15,-3 4 14 0,3 1-20 0,-1 3 15 16,1-1-11-16,0 3 4 0,0-2-4 0,0 1 1 15,0-1-10-15,-3-1 5 0,1-1 21 16,-4 0-16-16,3-3-14 0,-5 1-1 16,0-2-9-16,-2-1 22 0,1-3-15 0,-5-2 20 15,1 0-3-15,-5-1-21 0,3-1-2 0,-3-1 18 16,0-2-9-16,-4-6-28 0,-2 4 4 0,-1-6-10 16,-4-2-2-16,1-1-43 0,-4-4-19 15,0 0-45-15,0 0 6 0,-8 3-31 0,3-6 15 16,0-1-124-16,-4-8-50 0,-5-9-73 15,2 0 40-15,0-6-5 0,0-4 20 0,3-3 13 16,-1-3 3-16</inkml:trace>
  <inkml:trace contextRef="#ctx0" brushRef="#br0" timeOffset="994621.1352">25504 11259 481 0,'-6'-19'310'0,"2"4"-40"0,1 1-40 15,2 4-7-15,-3 2-14 0,2 4 12 0,-1-2-28 16,3 1 18-16,-2 3-30 0,0-1-23 15,1 2-43-15,1-2 42 0,-4 3-26 0,2 3-26 16,-2 0 17-16,1-2-6 0,-3 14-12 0,-4 2-19 16,-3 1-8-16,0 4 14 0,0 6-9 15,-1 2 21-15,0 5-18 0,-4 0-6 0,1 7 11 16,-2-1-41-16,0 6 16 0,0 0-7 16,-4 3-6-16,2 0 9 0,-2 0-22 0,1-2 4 15,-3 1-8-15,3 1-10 0,-1-5 9 0,3 0-11 16,-1-5-14-16,4-1 27 0,-1-3-21 15,2-4-7-15,3-5 19 0,1-1-27 0,-1-4 14 16,3 3 9-16,-2-6-29 0,6-3-10 0,-1 1 4 16,0-6-73-16,3-3-11 0,0-2-16 15,3-1-31-15,-4-4-29 0,5-1-68 0,0 0 22 16,-9-12-268-16,4-7 17 0,2-6 32 0,3 10 23 16,0-10 27-16,0-8 49 0,0-5 15 15,14-49 53-15</inkml:trace>
  <inkml:trace contextRef="#ctx0" brushRef="#br0" timeOffset="994984.3583">25343 10636 766 0,'0'-4'227'0,"4"0"-10"0,-3 0-27 0,3-1-9 16,7-4-34-16,2 0-2 0,5 1-11 0,3 2-25 15,-1-3 2-15,3-1-10 0,1 1 8 0,5-1-11 16,-4 1-20-16,3 1 3 0,-1 0-9 15,1-1-11-15,3 0-6 0,-4 0-9 0,1-1 12 16,-3 2 3-16,2 1-28 0,0-1-3 16,1-2-7-16,-4 3-25 0,-1 2-23 0,-2-2-31 15,-5 4-50-15,-4-1-15 0,-1 2 12 0,-11 2-195 16,0 0-105-16,0 0 33 0,8 0 25 16,-8 2 40-16,-5-1 9 0,1 2-8 15</inkml:trace>
  <inkml:trace contextRef="#ctx0" brushRef="#br0" timeOffset="995270.004">25771 10510 314 0,'-2'2'322'0,"-1"-1"-65"0,0 1-24 0,1 1-30 16,1-2-22-16,0 1 8 0,-1 1-16 15,2-2-11-15,-1 2-8 0,1 1-23 0,0 2 9 16,0 0 4-16,0 3 0 0,0 6-46 0,0 1 40 15,13 28-41-15,-13-18-5 0,0 4-10 0,0-15 11 16,0 7-27-16,0 6 8 0,0-1-6 16,0 4-7-16,0 1-8 0,-13 30-15 0,10-31 30 15,3-1-55-15,-1 2-16 0,1-7 21 16,0-12-60-16,0 5-7 0,0 0-23 0,0-2-37 16,0 1-37-16,0-2-18 0,0-5 16 0,11 11-214 15,-8-18 28-15,1-2 24 0,0-1-48 16,0-1-7-16,-1-2 34 0,1 3 10 0,2-3 12 15</inkml:trace>
  <inkml:trace contextRef="#ctx0" brushRef="#br0" timeOffset="995786.3327">26244 11001 331 0,'0'-5'348'0,"2"2"-54"0,-2-3-13 0,0 3-32 16,1 1 22-16,-2-4-43 0,1 6-31 15,2-1 24-15,-2 0-25 0,0-4-48 0,0 4-23 16,3 1 3-16,-1 0-20 0,1 0-8 0,-1 0 24 16,2 0-27-16,1 3-20 0,-1 0-7 15,1-1-8-15,9 6-5 0,-1 2 24 0,5 0-8 16,-4 0-7-16,-1 2 8 0,0 5-11 16,-2-3-10-16,6 5 17 0,-2-1-7 0,0 4-13 15,-2 1-15-15,4 0-1 0,0 4 24 16,2 2-12-16,-2-1 10 0,0 2-25 0,2 0 7 15,-2-2-12-15,3 4 10 0,-1-1 6 0,-3-3-29 16,4-2 14-16,-2 3-9 0,0-4-4 16,-2-2 10-16,3-1-12 0,-5-1-4 0,1 1-12 15,-2-3 10-15,-2-5-15 0,-2 1-3 16,0-3 1-16,-1-1-59 0,-4-4-11 0,-2-3-11 16,1-1-43-16,-3-3-13 0,0 0-24 0,-7 2-28 15,1-7 18-15,-7-8-199 0,-1-3-73 16,0-5 43-16,-1 2 0 0,1-4 20 0,2-2 25 15,1 0 2-15,-1-3 11 0,2 3 28 16</inkml:trace>
  <inkml:trace contextRef="#ctx0" brushRef="#br0" timeOffset="996119.3996">26579 11093 251 0,'-1'-9'415'15,"0"1"-84"-15,-1 1-52 0,1 2 1 16,1 0-9-16,0-1 7 0,-1 4-34 0,1-3-28 15,0 2-17-15,0 3-22 0,0 0-19 0,0 0-18 16,0 0-14-16,-3-4-15 0,3 8 29 0,-1 3-14 16,-3 11-29-16,-3-2 5 0,1 3-5 15,0 6-8-15,-2 4 3 0,-2-3-9 0,1 3-28 16,0 2 34-16,-2 6-21 0,0 1-1 0,-1-1-25 16,0 2-4-16,-1 3 7 0,-2-2-5 15,2 2-7-15,2-2 12 0,-3-3-18 0,3-4-2 16,0 1-5-16,-1-5 13 0,5-2-6 15,-2 0-10-15,1-2-2 0,0-5-9 0,3-1-36 16,0-9-14-16,0 4 4 0,1-4 4 0,3-3-51 16,0-1-13-16,1-2-27 0,-3-2-33 15,3-2-50-15,0 0-21 0,0-9 21 0,3-7-250 16,4-3-4-16,1-6 33 0,-2 0 28 0,5-2 31 16,0-2 24-16,5-2-36 0,-1 1 36 15</inkml:trace>
  <inkml:trace contextRef="#ctx0" brushRef="#br0" timeOffset="996501.7942">26983 11122 451 0,'2'-1'281'0,"-1"-2"-37"0,0 3-17 15,0 0-9-15,1-2-2 0,-1 2-41 0,3-1-12 16,-1 0 5-16,0 1-1 0,4-3-44 16,-4 3-16-16,20-3 4 0,-8 2-20 0,5-3 8 15,3 2 0-15,-1-3 0 0,5-2-12 0,-3-1-8 16,3-1 7-16,2 1-26 0,-1 0 13 15,1-1-28-15,-3 1 14 0,-1 1 7 0,-3 0-17 16,1 0-9-16,-1 1 4 0,-4 0 0 0,-1 1-19 16,-4 1 3-16,0 0-6 0,-4 4-30 15,-2-4-1-15,1 2-31 0,-4-1 1 0,-1 2-51 16,0-1-31-16,-3 2-29 0,0 0 14 0,0 0-127 16,0 0-64-16,0 0-76 0,-26-19 34 15,11 11 4-15,1 4 25 0,-4-3 18 0,1 0-3 16</inkml:trace>
  <inkml:trace contextRef="#ctx0" brushRef="#br0" timeOffset="996785.4447">27250 10869 816 0,'-2'2'242'0,"1"1"-4"0,-1-3-28 0,0 4-4 0,0 1 15 15,0 1-5-15,2-1-54 0,0 2 12 16,0 3-14-16,0 5 25 0,0 2-31 0,0 4-15 15,0 1-17-15,8 1-3 0,4 25-13 16,-6-26 25-16,-3 2-23 0,-3 4-26 0,4-1 1 16,-1 1 0-16,-3 0-26 0,0-2 3 0,1 2-6 15,1-3-5-15,-2-12-5 0,0 7-11 16,0 1 7-16,0 0-3 0,0 1-55 0,0-3-20 16,0-2-16-16,0-2-36 0,0-5-34 0,-12 7-15 15,12-14-74-15,-1-1 19 0,1-2-168 0,0-2 31 16,0-1 25-16,3-14-93 0,1-1 26 15,2 0 23-15,0-10 52 0,1-1-24 0,7-3 6 16</inkml:trace>
  <inkml:trace contextRef="#ctx0" brushRef="#br0" timeOffset="997469.59">27853 10618 553 0,'0'-5'326'0,"0"-1"-48"15,-2 2-17-15,1 1 9 0,1 0-39 0,0 0-19 16,0 1-33-16,3 0 2 0,-2-1-39 15,3 1-9-15,1 2-8 0,0 0 3 0,3 0-26 16,8 3-10-16,-7-3-8 0,18 13 2 0,-4-5-6 16,-6 1 17-16,3 4-16 0,1 0 1 15,-1 0-9-15,3 4-7 0,-4 3-18 0,4 4 6 16,2 2-17-16,-4 1-4 0,2 3 14 16,-2 0-4-16,2 1-6 0,0 0 2 0,1 2-7 15,-2 2 9-15,1-3-4 0,-2 0-4 0,-1-4-9 16,1 0 5-16,-4-2-3 0,0-4-2 15,-3 0 10-15,0-5 4 0,0 4-20 0,-3-9 3 16,-4 3 15-16,-1-9-10 0,3 6 11 16,-1-5 4-16,-4-4 16 0,-3-1-11 0,-1-1 6 15,0-1-24-15,0-4 2 0,-3-5-2 0,-2-4 10 16,-2-5-3-16,-4 1-4 0,0 0 3 0,-3-1 0 16,-2-1-31-16,0 2 18 0,-5 0-21 15,5 1 4-15,-5 2 11 0,6 4-13 0,-6 2 7 16,5-3 17-16,-3 5 0 0,1 1-8 15,4 3-25-15,5 2-4 0,-4 0 17 0,0 0 11 16,-1 0-23-16,4 0 12 0,-14 18 0 16,9-6-10-16,3 1-6 0,-6 4 22 15,3 4-37-15,0-2 34 0,0 2 3 0,2 1-25 0,-2 2 6 16,0 1 13-16,1 0 11 0,-2 0-14 16,3 0 2-16,-1 0-7 0,2 0 2 0,-2-3-14 15,3 2 9-15,1-4 12 0,-1-3-6 0,2 3 12 16,2-7-32-16,0 0-16 0,3-2 2 15,-1-4-38-15,3 0-32 0,0-3-14 0,-1-2-25 16,1 0-34-16,2-2-29 0,0 0-46 0,0 0 23 16,-4-10-191-16,4 2-52 0,4-9 45 15,3-7 30-15,4 3 27 0,-1-3 8 16,0 5 55-16,5-7 19 0,1-4 8 0</inkml:trace>
  <inkml:trace contextRef="#ctx0" brushRef="#br0" timeOffset="997886.9041">28751 10388 816 0,'3'-1'286'16,"-1"-1"-28"-16,1 1-21 0,0 2-32 15,-2 1-5-15,1-1-23 0,1 4 1 0,-2 1-1 16,3 8 0-16,-3 1-21 0,6 2 7 0,-2 3-18 16,-3 2 1-16,1 1-16 0,1 1 21 15,1 4-16-15,-1 0-9 0,0 0 9 0,1-2-34 16,-2 5 19-16,3 1-24 0,-1-3-1 16,0 2 14-16,0-1-2 0,-5 1-24 0,6-2-9 15,-2 0 6-15,0-1-26 0,1 1 16 16,2 0-19-16,-5 5 7 0,1-6-10 15,2 4-4-15,-3-5-10 0,0-2-3 0,0 1-1 16,-1-4-32-16,2-4-15 0,-3-1-13 0,0-9-18 16,0 2 5-16,0 0-65 0,0 0-38 15,0-3-1-15,0-2-47 0,0-5-1 0,-13 15-40 16,11-13 22-16,-2-2-121 0,-1 0-51 16,1 0 31-16,0-2 26 0,-1 2-68 0,0-1 20 15,0 1 24-15,1-4 23 0,4 4 14 0,0 0 7 16</inkml:trace>
  <inkml:trace contextRef="#ctx0" brushRef="#br0" timeOffset="998118.4822">28763 11289 446 0,'-4'0'273'0,"-1"4"-55"0,1-3 2 16,-2 2-11-16,5-3 7 0,-1 3-26 15,1-2 10-15,-2-1 19 0,2 4-3 0,1-4-7 16,1 0-25-16,2 1-21 0,1-1-16 16,0 0 32-16,2-1 7 0,0-3-26 0,12 1-12 15,3-2 5-15,-1-4-36 0,2 1-1 0,1 0-17 16,0 1 9-16,0-4-12 0,-5-3-18 15,4 1 12-15,-1-1-37 0,-3-1 4 0,1 0-20 16,2 0-40-16,-2-2-9 0,0-2 2 16,-6 3-50-16,0-2-49 0,-3 0-38 0,-4-4-45 15,0 2-23-15,-3-2 21 0,-3 9-176 16,0-8-99-16,-12-29 59 0,5 23 1 0,-3-2 61 16,-3 0 24-16,-1 1-43 0,-3-1 18 15,-1 2 84-15</inkml:trace>
  <inkml:trace contextRef="#ctx0" brushRef="#br0" timeOffset="998418.4327">28502 10274 809 0,'14'-12'276'0,"3"1"10"0,1 0-56 0,-2 0-27 16,2 2 10-16,3 1-28 0,-2 0-9 16,0-2 8-16,-4 0-43 0,6 1-38 0,-2 3 2 15,-4-1-13-15,3 0 27 0,0 3-22 16,-5 0-41-16,1 0 2 0,-3-2-2 0,-2 4-25 16,-2 1 18-16,-1-2-12 0,0 2-24 0,-3 0-25 15,1 0-30-15,-4 1-32 0,0 0-40 16,0 0 10-16,0 0-119 0,-18-3-134 0,-1 4-55 15,5-1 12-15,-7 0 41 0,-8 0 32 0,-35 11 8 16,23-4 7-16</inkml:trace>
  <inkml:trace contextRef="#ctx0" brushRef="#br0" timeOffset="999067.9962">25016 10553 340 0,'-4'-3'287'0,"0"0"-48"0,-1 2-33 0,1-1-18 15,-1 2-37-15,0 0-8 0,0 2 0 16,0 1-28-16,-8 5 0 0,-3 4-3 0,2 3-4 16,0 2 7-16,-1 8-12 0,2 0-8 0,-1 2-11 15,0 4-2-15,0 3 0 0,-1-3-5 16,2 2 8-16,0 3 12 0,3-3-23 0,-2 3 27 16,3 1 0-16,-3 0-30 0,4 3-8 15,1 2 6-15,-1-4-12 0,3-1 14 0,1 6-1 16,0 0 13-16,1 3-8 0,1 1-7 0,2 2-25 15,-2-1-6-15,2 3 29 0,0-24-8 16,0 15 12-16,0 10 7 0,11 65-1 0,-7-52-14 16,1 3-5-16,1 7 2 0,0 2-28 15,1 1 5-15,2 3 10 0,5-2-16 0,1 2 15 16,4-4-9-16,3-1-16 0,1 2-3 0,4-3-37 16,5-4 5-16,0 1 2 0,1-7-42 15,5-2-22-15,-2-6-26 0,0-6-7 0,5-5-26 16,2-6-43-16,1-8-33 0,10-7 19 15,0-12-181-15,5-8 30 0,-28-5 26 0,70-19-67 16,-29-6 0-16,8-11 23 0,2-9-14 0,4-7 4 16,6-10-2-16</inkml:trace>
  <inkml:trace contextRef="#ctx0" brushRef="#br0" timeOffset="999750.5351">28846 9924 385 0,'1'-8'308'0,"-2"1"-29"0,-2 2-46 15,1-2-9-15,1 4 13 0,1-1-3 0,-2 1-14 16,0 1-51-16,2-2-18 0,0 2-3 16,0 1-18-16,0-2 5 0,0 3-14 0,0 0 8 15,0 0-14-15,0 0-13 0,0 0-16 16,0 0-2-16,0 0-13 0,0-12 10 0,4 11-43 16,-1 1 10-16,0 1-7 0,2-1 11 0,1 2-32 15,11 4 20-15,-4 2 18 0,6 0-51 16,-1 2 20-16,2 5-5 0,3 1 0 0,-3-1 18 15,4 2 2-15,-4 2-5 0,3 3-4 0,4 2-3 16,-1 5 32-16,2 4-18 0,0 2-11 0,0 5 9 16,0-1 1-16,0 3-3 0,0 2-27 15,-3 1 41-15,0 1-13 0,-2 8-19 0,-1-1-8 16,-4 5 31-16,-3 3-24 0,0 2 3 16,-5 2-7-16,-3-3 11 0,-2 3-8 15,-3-5 0-15,-2-28-6 0,0 13 15 0,-12 60-15 16,1-45-5-16,0-3-10 0,0-6 25 0,-3 1-8 15,0-5-1-15,-4-3-27 0,-1-3 34 0,1-3-6 16,-2-3-7-16,-2-3-14 0,0-3 11 0,-1-6-16 16,1 0-16-16,0-5 3 0,-1 0-39 15,1-4-27-15,-4-4-49 0,0-6-60 0,2-4-56 16,11 0 22-16,-23-12-246 0,15-3 37 0,5-8 34 16,-1-6 22-16,2-6 28 0,9-5-41 15,-2-5 27-15,6-3 42 0,-2-4 4 0</inkml:trace>
  <inkml:trace contextRef="#ctx0" brushRef="#br0" timeOffset="1.00011E6">29236 9862 301 0,'1'-7'291'0,"5"-7"-19"0,1 6-32 0,-1 1-13 15,3-1-24-15,0 0-17 0,4-2-10 0,-1 0-2 16,2 1-33-16,1 2-3 0,3-4-35 15,-1 3 13-15,0 0-3 0,1 1-32 0,-1-3-6 16,2 0 3-16,-1 2 0 0,-1 0-46 16,-2 0-15-16,4 0-18 0,-6 0-28 0,2 2-27 15,-2-2-58-15,1 2 10 0,-5-3-101 0,-6 1-72 16,-1 0-97-16,2-1 11 0,-3 3 39 16,1 1 20-16,-2-2 11 0</inkml:trace>
  <inkml:trace contextRef="#ctx0" brushRef="#br0" timeOffset="1.00038E6">29577 9538 668 0,'0'-3'307'16,"2"-1"-53"-16,-2-1-19 0,0 3 10 0,3-3-37 16,-3 2-28-16,0 2-1 0,0-1-12 0,0 1-12 15,0 0-2-15,2 2-32 0,0 2 16 16,-2 0 4-16,3 1-6 0,2 12-14 16,0 1-6-16,0 2 32 0,-1 3-32 0,4 0 2 15,-2 0-5-15,0 1-21 0,2 1 27 0,1 1-26 16,-3 0-5-16,2 0-12 0,1 0 12 15,0-2-15-15,-1-1 5 0,3 0-25 0,-4 0 20 16,-4-1-28-16,4 0-4 0,-2-5-3 0,0 1-4 16,0 2 1-16,-2-4-24 0,-2-1-26 15,-1-3-22-15,4 0 5 0,-4-2-90 0,0-9-37 16,0 7-31-16,0 3-46 0,-17 8 20 16,13-13-304-16,0-4 47 0,-1 0 39 15,4-3 28-15,-3 0 25 0,3-4 36 0,-1 1 31 16,0-14 29-16,1 1-20 0</inkml:trace>
  <inkml:trace contextRef="#ctx0" brushRef="#br0" timeOffset="1.00103E6">29963 9854 861 0,'0'1'288'16,"2"-1"-47"-16,0 3 11 0,-2-3-34 0,0 4 12 15,2-4-17-15,-1 1-31 0,0 1-19 16,0 1 3-16,1-2-18 0,0 1 31 16,0 2-13-16,0 0-23 0,3 2 26 0,5 5-13 15,-1 5-9-15,7 0-26 0,0 1 5 16,3 0 7-16,4 6-21 0,1 1 9 0,2 4-15 16,6 2-7-16,0-3-17 0,0 8-2 15,0-2 0-15,3 4 0 0,-7-4-2 0,5 2 4 16,-1-3-3-16,-1 0-14 0,-1-3-11 0,0-1-6 15,-5-2 0-15,0 2 4 0,-1-7-4 16,-2 1-14-16,-2-3 2 0,-2-1-11 0,-1-2-4 16,1 2-5-16,-4-5-9 0,-2-3-19 15,-1 1-2-15,-4-2-17 0,1-5-42 0,-4-1 0 16,0-2 8-16,-3-1-97 0,-1 0-29 0,0 0-21 16,2-10-23-16,-3 3-2 0,0-9-8 0,1 4 21 15,0-4-75-15,0-6-10 0,-9-30-80 16,6 20 32-16,1-1-79 0,-1 0 7 15,2-1 25-15,0 0 24 0,1 15 11 0,0-6 83 16</inkml:trace>
  <inkml:trace contextRef="#ctx0" brushRef="#br0" timeOffset="1.00133E6">30686 10122 486 0,'-10'-46'339'0,"4"26"-54"0,6 2-11 15,-1 5-17-15,-7 0-36 0,8 4 11 16,0 1 5-16,0 1-16 0,-1 4-26 0,1-2 19 16,-2 3-14-16,2-1-27 0,-2 0-18 15,2 2-21-15,-1 1-13 0,-1 3-9 0,2 1-14 16,-3-1 33-16,-2 12-21 0,-2 2-7 0,-2 7-25 15,-2-1 14-15,1 4-22 0,-2 3 9 0,-1 2-19 16,2 4 17-16,-4-1-7 0,2 0-20 16,1 3-12-16,0-3 8 0,2 1-5 0,-2-1-13 15,0 0-17-15,2-1 24 0,0 1 8 16,1 1-23-16,0-1-4 0,1-6 9 0,1 0 6 16,-1 0-20-16,4-1-4 0,-4 0 9 0,3-5 1 15,0-1-18-15,1-3-13 0,0-7-16 16,2-1-19-16,2-1 7 0,-1-3-48 0,-1-2 1 15,1 0-72-15,-2-4-41 0,3-1-40 16,0 0 23-16,0 0-232 0,-8-26 35 0,8 6 33 16,-2-4 30-16,2 11-86 0,0-10 27 0,18-29 75 15,-9 14 26-15,6-5 13 0,-2-4-51 16</inkml:trace>
  <inkml:trace contextRef="#ctx0" brushRef="#br0" timeOffset="1.00168E6">30670 9507 304 0,'0'-2'319'0,"-1"-2"-35"16,1-1-47-16,1 2-18 0,1-2-24 15,0 2-19-15,2-2-3 0,6-6-11 0,4 2-24 16,2 0-8-16,3 2 11 0,3 0-34 0,-2-2-7 16,2 3-15-16,2 0 21 0,0 0-19 15,4-3-3-15,-6 4 9 0,3-3-22 0,-4 5-24 16,-1-3 16-16,-1 2 14 0,-4-2-27 16,-2 5 27-16,-3-1-42 0,0-1 1 0,-2 2-23 15,-3-1 29-15,0-1-42 0,-2 2-43 0,1-1-16 16,-3 2-52-16,2-1-27 0,-3-1-31 15,0 2 14-15,0 0-239 0,0 0 26 0,-13-2 28 16,7 3-15-16,3 2 24 0,-1-2 19 16,-4 1 10-16</inkml:trace>
  <inkml:trace contextRef="#ctx0" brushRef="#br0" timeOffset="1.00193E6">30946 9418 636 0,'-2'3'265'0,"1"-2"-45"0,1 1-8 0,-3 0-34 0,3 0 18 16,-3-1-14-16,3 3-17 0,-2 1-6 15,1 0 1-15,1 2-4 0,0 11 33 16,0-6-66-16,0 5-14 0,0 4 55 0,0 4-19 16,0 0-33-16,0 1-13 0,0 2 13 0,0 1-8 15,0 1-22-15,15 33 11 0,-12-32-27 16,-2 0 8-16,0 0-5 0,1 0 0 0,-2-4-16 16,0-13-12-16,0 5-14 0,0 3-1 15,0 0-50-15,0 1-17 0,0-1-21 16,0-5-45-16,0-4-37 0,0 0-38 0,0-3 15 15,0-2-179-15,0-8-100 0,0 7 32 0,0-7 27 16,0 0 26-16,15 8-33 0,-11-13 18 16,-1 2 80-16</inkml:trace>
  <inkml:trace contextRef="#ctx0" brushRef="#br0" timeOffset="1.00219E6">31262 9870 879 0,'6'0'271'0,"-1"0"-14"0,2 0-31 16,1 0-8-16,10 6-34 0,-8-2 48 0,5 3-34 15,2-1-38-15,0 4 5 0,1-1-24 0,1 0-20 16,-4 5-22-16,2-3 2 0,2 2-24 16,-3 0 6-16,-1-1-12 0,0-1-21 0,2 1 22 15,-4 2-22-15,0-1 0 0,0 0-17 16,-1 0-26-16,-1-1-8 0,2 1-38 15,-5-3-28-15,1-1-28 0,1 0-36 0,-1-2-39 0,0-3 16 16,-5-2-200-16,6-2-58 0,-5 0 12 16,-5 0 40-16,0 0 25 0,13 0 20 0,15-14 10 15</inkml:trace>
  <inkml:trace contextRef="#ctx0" brushRef="#br0" timeOffset="1.00259E6">31867 9871 905 0,'3'-8'322'0,"0"3"-28"15,-1 1 22-15,-1 0-73 0,0 0 10 16,1 2-30-16,-1 1 10 0,-1 1-21 0,1-3-26 16,0 3-30-16,1-2 13 0,-2 7-12 0,2-3-14 15,0 3-13-15,-1 1 11 0,-1 1-14 0,5 10 15 16,-5 7-14-16,0 0-10 0,0-14-17 16,0 14-9-16,0 1 13 0,-14 33-7 0,7-24 5 15,-2 2-17-15,1 2-23 0,-3 2 16 0,2-3-3 16,-3 3-19-16,3 0-17 0,-4 1-1 15,3 1-6-15,-2 0 7 0,3 1-1 0,-2 0-2 16,2-1 2-16,0-1-10 0,0-2-11 0,0-3-10 16,2 0 25-16,1-2-6 0,0-4-12 15,1-2-3-15,1 1-13 0,-1-1 2 0,1-3-1 16,2-5 14-16,1-4 1 0,0-5-12 0,0-1 11 16,-1-3-3-16,2 1 3 0,-1-1-2 15,1-3-3-15,-1 0-7 0,1-2 4 0,0 2-10 16,-4-3-30-16,3 0-21 0,1-1-28 15,0 0-35-15,0 0 10 0,-8-10-136 0,4-7-19 16,3-4 26-16,-4-1-313 0,1-5 17 0,4 14 58 16,0-10 26-16,0-4 29 0,0 2 55 0,0 0 7 15,0 0 25-15,0 1 16 0,-11-15 24 16,-5 24 7-16</inkml:trace>
  <inkml:trace contextRef="#ctx0" brushRef="#br0" timeOffset="1.00337E6">23279 11373 328 0,'0'0'323'0,"0"0"-48"16,0 0-32-16,0 0-6 0,0 0-18 0,0 0-22 16,0 0 0-16,0 0-27 0,0 0-15 15,0 0-25-15,0 0 8 0,0 0-4 0,0 0-28 16,0 0 15-16,0 0-5 0,0 0 11 0,27-18-38 16,-9 14-12-16,7-1-7 0,-3 2-1 15,4-3 9-15,0-3-16 0,-1 4-23 0,3 0 32 16,-2 1-9-16,2-3-18 0,-2 1-15 15,-1 2 11-15,2 0-5 0,-12 1-26 0,4-4-51 16,-6 6-17-16,-2 0-23 0,-3-2-35 0,-4 3-30 16,-4 0 13-16,0 0-105 0,0 0-119 15,7 8 28-15,-9-4 25 0,-1-1-93 0,-5 11 34 16,-3-3 25-16,-1 3 14 0,-2 0 19 16</inkml:trace>
  <inkml:trace contextRef="#ctx0" brushRef="#br0" timeOffset="1.00356E6">23438 11672 318 0,'0'6'275'0,"3"-1"-63"0,-2-3 28 0,3 2-26 15,-2-2 1-15,6 0-25 0,-2-2-11 0,14 1 1 16,-13-1 6-16,5 0-23 0,5 0-7 16,-1 0 2-16,18-13-26 0,-14 8-45 0,-4 1 8 15,0 0-17-15,6-6-11 0,-3 7 14 0,1-4-33 16,-1 2-30-16,-4-3-16 0,3 1-50 15,-4 1-42-15,2-4-31 0,-3 1 11 0,-4 2-200 16,-6 0-116-16,1 1 49 0,-3 3 24 0,-1 3 24 16,0 0 17-16,-20-16 8 0</inkml:trace>
  <inkml:trace contextRef="#ctx0" brushRef="#br0" timeOffset="1.00458E6">20542 11475 428 0,'-4'-10'336'0,"2"1"-33"0,-3 0-35 0,2 3-37 15,-3-1-39-15,-1-4 14 0,0 3-16 0,-4-1-22 16,0 0-23-16,-2 3-25 0,-1-1-4 15,3 4-19-15,-11 2-25 0,-2-1-18 0,-3 0 31 16,15 2-11-16,-8 0-38 0,-30 14 0 16,19-10-7-16,1 3 10 0,-1 0-9 0,0 1 8 15,-2-1-18-15,-2 1-2 0,-1 1 2 0,5-3-6 16,-5-1 0-16,4 2 17 0,3-1-11 16,-1-2 21-16,1 4-26 0,2-1-2 0,2-1 5 15,6-2 22-15,1-1-3 0,7 1-25 16,1-3 27-16,2 3-43 0,1-3 8 0,1 1 3 15,1-2 2-15,1 1 7 0,0-1-14 16,1 5-1-16,0-4 7 0,-1 2-20 0,2 0 27 16,1 1-11-16,-2 2-9 0,-2 10 5 15,1 2 21-15,0 4 32 0,0-1-21 0,0 4-9 16,-1 2 4-16,2 3-1 0,-3-2-11 0,3 0 3 16,0 1 3-16,-1 2 12 0,1 0-1 15,-2 2-23-15,0 3 16 0,3 1 12 0,-1 4-6 16,-1 0 7-16,4-1-17 0,-6 5-12 15,3 1-1-15,1-3-1 0,-3 3 11 0,-2-1-2 16,5 0 12-16,-1 1 21 0,1 0-2 0,-2-1-7 16,-3 2-25-16,2 2 14 0,-1 2-3 0,-3 1-2 15,1-1-7-15,1 5 20 0,-5 3-26 16,1 0 8-16,-3-2-7 0,2 2-7 0,-1 1 27 16,-2-2-38-16,2-5 18 0,0 1-24 0,1 0 41 15,1 0-22-15,0-3 7 0,-1-1 6 0,2-2-6 16,1-1-5-16,2-3 2 0,0-2-8 15,-2 1 19-15,3-2-9 0,-1 0 3 0,2-2-14 16,0-2-4-16,1 0-11 0,-1 0 32 16,5-5-3-16,0 0-32 0,0 2 11 0,-2-4 19 15,2-13 2-15,0 8-32 0,0 3 30 16,0-1 2-16,11 21-6 0,-7-27 10 0,5-2-29 16,-1-2 18-16,4-3 0 0,3 0 0 15,2-2 19-15,1-7-4 0,5 0-4 0,0-5-7 16,-11 0 31-16,25-11 0 0,-9 4-8 0,-4-2-7 15,3-2-12-15,0-3-7 0,1-1 27 16,1 3-10-16,1-4 14 0,1-2-12 0,-3 1 9 16,1-2-22-16,-2 2-2 0,0 0 5 0,-3 0 2 15,-1 3-9-15,-3-2 9 0,1 3-17 0,-1-1 19 16,-5 3-18-16,0 0-11 0,-5 5 22 16,-2 2-11-16,-1-2-14 0,-3 3-29 15,0 1-12-15,-1-2-3 0,1 3 5 0,-3-2-83 16,1 3-14-16,2-2-12 0,-2 0-22 0,-1 0-36 15,-1-1-20-15,0 0 20 0,0 3-222 0,0 0 35 16,0-5 31-16,0-7 27 0,-17-21 27 0,12 11 23 16,-1-6 21-16,-1-1 22 0,2-2 17 15,0-9-45-15,4-1-26 0</inkml:trace>
  <inkml:trace contextRef="#ctx0" brushRef="#br0" timeOffset="1.0053E6">20344 12053 290 0,'0'-23'312'0,"0"2"-53"0,0 15-3 0,0-4-31 0,0 0-5 15,0 1 0-15,0 1-38 0,0 0 1 16,0 8-45-16,0-8-9 0,0 8-24 0,0-6-17 16,0 6-10-16,0 0 19 0,-1-9-36 15,3 11 1-15,2 1-5 0,-1 3 8 0,2 10 7 16,3 2-38-16,2 2 40 0,-1 8-21 0,-2-3 7 16,0 4 6-16,0-3-20 0,1-1 6 15,0 4-37-15,0-4 9 0,2 2 11 0,-3-1-11 16,0 2 3-16,0-2-11 0,4-5-12 15,-2-1 29-15,0-1-23 0,1-4 27 0,-1-1 2 16,-4-4-32-16,0-1 11 0,-1-4-24 16,1 2 43-16,-3-5-8 0,0 1-13 0,1-1 19 15,-1-1 9-15,-2-1-11 0,0 0-5 0,0 0-2 16,10-14 5-16,-7 9-3 0,-1-9-2 0,6-4-2 16,-2 3 43-16,-2 3-3 0,-1 3-18 15,-1 2 8-15,1 1-11 0,-3 0 11 16,2 4-4-16,0 0-5 0,-1-1-34 0,0 3 11 15,-1 0-9-15,0 0-5 0,0 0 6 0,6 15 6 16,-4-7-34-16,0 13 23 0,5-2 3 0,-3-1-13 16,1 0 13-16,4-1-12 0,-2-2 9 15,4 2-3-15,-2-3-4 0,2-2-11 0,2 1 17 16,-3-3-16-16,5-2 22 0,1-3-14 0,2-2 22 16,-1-3-16-16,-2 0 0 0,-6 0-9 0,6 0 6 15,17-10-10-15,-13 4 21 0,-2-3-8 16,-1 1 22-16,-2-3-7 0,-1-2-14 15,-1 1 8-15,-2-2 15 0,-1-4 3 0,0-1-2 16,-2-1-14-16,0-2 16 0,-3 1-1 0,-2-2 2 16,2 3-8-16,-4-2 15 0,0 13 0 0,0-4-19 15,0 0 12-15,-11-16-20 0,11 19 3 16,-6 0-11-16,4 3 2 0,-5-6-19 0,0 5 0 16,-1 4-50-16,3-1 6 0,0 5-65 0,5 0-35 15,-8 0-47-15,-3 0-13 0,-12 19-33 0,5-4 23 16,3 1-188-16,0 5-53 0,4 2 33 15,-2-1 32-15,0 3 7 0,1 0 33 0,0 3 26 16,2 3 16-16,0-1 3 0</inkml:trace>
  <inkml:trace contextRef="#ctx0" brushRef="#br0" timeOffset="1.00583E6">20756 12906 517 0,'0'0'366'0,"1"0"-61"16,2 0-57-16,-2 2-11 0,0-1-56 0,2 1-8 15,-3-1-14-15,0 2-24 0,1 1-19 0,0 2-19 16,3 10 37-16,-3 5-20 0,2 3-35 0,-3-12 0 16,0 11 3-16,0 3-14 0,0 3-29 15,0 0 19-15,0 2 6 0,-14 33-10 0,14-34-6 16,-1-2-17-16,-3-3 10 0,1-2-13 15,-1 1-12-15,4-9 2 0,-2 5 27 0,-2-8-36 16,0-5 13-16,2 3 23 0,2-7 4 0,0 3 5 16,-2-3-6-16,1 0-5 0,0-1-6 15,1-1 36-15,-3-2-14 0,1-1 8 0,0 1-7 16,2-4-47-16,2-2-2 0,3-11-1 16,1-1 9-16,4-1-21 0,1-1 1 0,-2 3 40 15,7 1-4-15,-2 0-30 0,3 4 15 16,-2 1-6-16,2 4 0 0,-2-3-2 0,2 5-6 15,2 5-12-15,-6 1 2 0,-4 0 0 16,5 0 11-16,14 12-12 0,-14-3 1 0,2 2 0 16,-5 3 3-16,0 1 0 0,2 2 5 0,-5 2 4 15,1 2-21-15,-8 1 13 0,2 1 6 0,-3-10 9 16,0 5-3-16,0 6-7 0,-17 23 2 0,8-22 2 16,-1-2 0-16,-2-3-2 0,-2 0-17 15,-1-2 21-15,-2 1-3 0,-1-3 0 16,-1-1-30-16,2-1-14 0,0-3 6 0,1-4-31 15,-2-4-31-15,4-3-22 0,14 0-52 0,-25-10 15 16,11-4-209-16,5-6-109 0,0-7 35 16,6-4-18-16,-1-7 27 0,2-6 26 0,2 19 16 15,0-16 0-15</inkml:trace>
  <inkml:trace contextRef="#ctx0" brushRef="#br0" timeOffset="1.00672E6">21096 11426 214 0,'0'-8'313'0,"0"2"-34"0,0 2-24 0,0-3-38 15,1 2-17-15,0 0-24 0,1-2-10 0,2 3-29 16,7-8 1-16,0-5-35 0,6 7-1 0,0-5-15 16,4 5 1-16,-1-5-16 0,1 4-3 15,5-3 0-15,-2 3-21 0,3-1 0 0,-1 2-6 16,2-5 5-16,-1 5-4 0,-2 0-8 15,2 0-3-15,0 3 8 0,-3 0-22 0,-3-1 7 16,-2 4-8-16,-8 0 9 0,-1 2 6 16,-1-2-5-16,-2 3 15 0,1-1 2 0,-4 2 19 15,2-1-8-15,-4 1-2 0,2 0 17 0,0 0-8 16,-1 0-25-16,-3 0 3 0,0 0 16 0,0 0-3 16,0 0 19-16,11 10-30 0,-2 0-5 15,-3 5-8-15,1-4 13 0,-2 1-5 0,0 5 0 16,4 1 6-16,-1-1-3 0,2 6-4 15,0-3-4-15,-4 2 20 0,1 2-28 16,2 3 16-16,2-3-8 0,-3 1 19 0,2 1-2 16,-1 4-17-16,1-1 31 0,1 3-3 0,0-1-16 15,1 0 8-15,-2 3-29 0,4 1 18 16,-1 2-1-16,-1-2-9 0,0 3 21 0,1 4-16 16,1-2 0-16,-1 3-7 0,1 1-3 15,-1 1 25-15,0 3-3 0,0-1-13 0,3 2 12 16,-1-1-20-16,-2-2 1 0,2 2 0 0,1 2-3 15,-2 0 11-15,1-1-10 0,0 1 3 0,-2-1-3 16,1 1 1-16,-1-2-7 0,2 2 10 16,-5-3-16-16,2 1 1 0,-1-1 2 15,-2 1-7-15,2-2 10 0,-2-1-11 0,0-1-5 16,-3 0 0-16,-1-2-3 0,0 1 6 0,-1-3 6 16,-3 0-4-16,-1-3 0 0,0 0-5 0,0-20-4 15,0 10 3-15,-11 31 7 0,6-25-1 16,-3-3-2-16,-2-3 3 0,-3 0-12 15,-2-1 11-15,-2 0-19 0,-1-3 5 0,-2 0 4 16,-3-1 16-16,-3-6-14 0,-5 5 8 0,2-3-1 16,-4-2 6-16,-3-1-16 0,0-2 8 0,-2-2-10 15,4-3 2-15,-1 0 9 0,2 0 0 16,2-5 2-16,-4 3 2 0,6-5 1 0,2 1 1 16,17-2 15-16,-6 0-8 0,1 0 2 15,2 0 2-15,2 0-1 0,2 0-4 0,0 0-4 16,1 0-12-16,8 0 0 0,-6 0-16 0,6 0-17 15,-13-9-40-15,12 8 5 0,3-1-47 0,1-1 10 16,1-1-112-16,5-5-52 0,10 1 24 16,-5 0-336-16,4 0 38 0,2 1 42 0,1 1 63 15,3 2 6-15,3-1 28 0,-14 5 1 16,30 13 26-16,-13-5 63 0,2 9 49 0</inkml:trace>
  <inkml:trace contextRef="#ctx0" brushRef="#br0" timeOffset="1.00715E6">23319 14437 845 0,'-2'2'259'0,"2"-2"-13"16,-2 0-23-16,1 1 29 0,1-2-26 0,1 1-9 16,1 0-28-16,1-5-15 0,1 4-12 0,11-10 3 15,0-8-17-15,4 3-16 0,0-2-14 16,3-2 22-16,5-4-10 0,-1 2-18 0,4-3-13 15,-3 0 12-15,3 0-13 0,-2 0 1 16,0 1-18-16,1 2-9 0,-4-1-8 0,2 3-3 16,-1-1-35-16,-1 0 20 0,-1 2-4 0,-2 2-21 15,0 0-18-15,1 0 0 0,0 2-46 0,0 0-13 16,-1 2-34-16,-1 1-45 0,-2-1-16 16,0 1-58-16,-2 4 19 0,-8 3-223 0,-2 4-39 15,-7 1 33-15,0 0-12 0,4 4 13 16,-8 3 25-16,-6 7 90 0,-7 2-24 0</inkml:trace>
  <inkml:trace contextRef="#ctx0" brushRef="#br0" timeOffset="1.00751E6">23582 14430 592 0,'-16'21'337'0,"6"-3"-50"0,1-3-13 0,-1-2-7 15,2-2 10-15,3-4-35 0,1 0-6 16,1 0 14-16,1-3-15 0,2-1-28 0,0-3 5 15,0 0-28-15,9-2-9 0,6-6-30 0,5-6-6 16,3-7-6-16,5 2-2 0,4-7-8 16,3-5-8-16,3 0-13 0,5-1-20 0,3-5-14 15,0 0-3-15,2 0 5 0,2-2-16 0,-4 3 4 16,-1 3-11-16,-4-1 16 0,0 4-16 16,-3 2 9-16,-2 2-8 0,-2 1 13 0,-4 3 1 15,-4-1-2-15,-2 5 14 0,-3 3-19 16,-3 0 4-16,0 0 4 0,1 2 1 0,-6 2-18 15,-3 5 2-15,-1-6 0 0,2 5-18 0,-6-1 9 16,-1 3-12-16,2 3-4 0,-6-2-6 16,1 2-15-16,0 1-18 0,1-1-32 0,-2 0-12 15,0-2-54-15,1 4 13 0,0-1-93 0,-1 1-53 16,0 0-30-16,0 0 25 0,0 0-292 0,0 0 46 16,0 0-23-16,-12-8 26 0,8 1 34 15,2 3 97-15,1-14-4 0,1 12 32 0,0-9 18 16,11-23 10-16</inkml:trace>
  <inkml:trace contextRef="#ctx0" brushRef="#br0" timeOffset="1.0245E6">2222 12274 544 0,'0'-14'212'0,"0"14"-40"0,0 0-12 0,0-13-12 0,17-6-10 16,-17 15-1-16,0 0-14 0,0-1-2 16,2 0 8-16,-4 1-19 0,2 4 8 15,0 0-32-15,0-7 17 0,0 7-22 0,0-8 21 16,0 8-28-16,0-6-8 0,0 6-5 0,0 0 0 15,0-7-19-15,0 7 13 0,0 0-14 16,0-6-3-16,0 6 10 0,0 0-14 0,0 0-8 16,0 0-6-16,0 0 4 0,0 0-10 15,0-10 13-15,2 13-8 0,0-2 21 0,-1 5-4 16,3-3-23-16,0 13 9 0,1 1 5 0,1-1 10 16,0 1 3-16,-1 2-26 0,3-2-1 0,-3 3 0 15,1 1 15-15,2 1-15 16,-2 2 22-16,-1 1-33 0,2-6 8 0,0 2-7 15,-2-3-4-15,1 1 33 0,1-2-39 16,-2-3 36-16,-1 0-15 0,4-3 13 0,-4 0-13 16,0-4-11-16,-1-1 19 0,0-2-7 0,0 2-29 15,-2-5 14-15,-1 3 1 0,4-3 11 0,-4 1 0 16,2-2 6-16,-2 0 11 0,0 0-7 16,0 0 5-16,10-12-16 0,-5-3 19 0,1-1 33 15,-2-2-3-15,1 1-23 0,-3-4-13 16,3 3-3-16,-1 2 39 0,-1 3-16 0,-2 2-1 15,0 1-4-15,0 2-20 0,1 1-2 16,-2 2-2-16,0 5 5 0,0 0-3 0,0 0-18 0,0-6 14 16,0 6-5-16,0 0 1 0,0 0-6 15,0-7 13-15,11 2-23 0,-6 10 0 0,-1-4 30 16,8 12-4-16,-1-2-8 0,3 3-12 0,-3-2 1 16,4 5 7-16,-4-5-5 0,5 2 2 15,-4 0-2-15,1-3-1 0,1 2-1 0,2-3 2 16,-2-2-7-16,0 0 8 0,2-2-10 15,-5-2-1-15,1-2 1 0,-1 1 34 0,-2-3-4 16,1 2-3-16,-4-2-1 0,1 0-13 0,-7 0 14 16,9 0 8-16,14-17-4 0,-13 6 2 15,-1-3 11-15,0 0 11 0,-4-4-12 0,1 0-4 16,-1-4 1-16,-2 3 3 0,-1-6-5 0,0 1 8 16,-1 2-5-16,-1 11-1 0,0-5 16 0,0-2-21 15,0 0 4-15,0 2-3 0,0 0-21 16,-13-9 18-16,11 16-1 0,0 0-10 0,1 2-12 15,0 1-7-15,0 3 21 0,-1-3 0 0,0 3-12 16,2-1-32-16,-3 1 4 0,2 0-17 0,1 0 2 16,-1 1-48-16,1-2-25 0,-3 0-22 15,3 2-11-15,-1 1-21 0,1 1-9 0,0 0-3 16,0 1-26-16,0 1-16 0,0 1 20 16,1-2-259-16,2 4 16 0,-1-1 26 0,1 0 55 15,-1-1-6-15,3 0 24 0,1-1 20 0,6 7 5 16</inkml:trace>
  <inkml:trace contextRef="#ctx0" brushRef="#br0" timeOffset="1.0249E6">3142 12245 269 0,'1'4'208'0,"2"1"-10"0,-2 1-35 15,0-1-8-15,-1 2-2 0,2 0-23 16,-2 1 0-16,0 1-18 0,0 4-10 0,0 3-8 16,0 2-18-16,0-1-9 0,0 2 0 15,0-2-19-15,0-4 26 0,0 2-33 0,0 0 1 16,0-2 5-16,-11 9 3 0,9-13-21 0,1-2 9 16,1 0-9-16,-3 2-5 0,3-4-18 0,-3-1-27 15,1 3-18-15,1-2-19 0,-3 0 5 16,4 0-98-16,-1-3-79 0,-1 2-137 0,1-3 45 15,0 1 15-15,0-1-43 0</inkml:trace>
  <inkml:trace contextRef="#ctx0" brushRef="#br0" timeOffset="1.02553E6">3297 11906 395 0,'1'-3'230'0,"2"0"-39"15,-2 3-31-15,3 1 5 0,2 1-6 0,-2 1-19 16,0 0 2-16,6 8-19 0,-1-1 2 0,1 5-10 16,-1 4-20-16,1-1 0 0,2 0 0 15,-2 3-7-15,-2-2-7 0,2 1-14 0,-2 2 0 16,-2-4-13-16,3 3 4 0,-3-2-1 0,1 3-10 15,-1-6-18-15,2 3-6 0,-3-2 15 0,0-3-12 16,-1-2 3-16,-3-3-9 0,2-1 13 16,-2-1-13-16,-1-5 3 0,1 4 18 0,1-1 8 15,-2-1-4-15,1-2 16 0,-1 0 8 16,0 0 16-16,0-2-6 0,0 0-27 0,0 0 12 16,-3 2-16-16,2-7 16 0,0 2-43 0,-2-4 13 15,1-8-15-15,-2-4 10 0,1 3 3 16,3 6-10-16,0-5 3 0,0 0-17 0,14-12-12 15,-7 11 28-15,0 3 11 0,2 1-15 0,0 8-12 16,-1 0-12-16,2-1 4 0,-1 5 18 16,-9 0-23-16,12 0 15 0,3 0-14 0,13 16-13 15,-15-8 20-15,-2 2 23 0,2-1-17 0,-4 3 0 16,-1 2-24-16,-1-2-2 0,-2-1 14 16,-2 0 0-16,-2-2-4 0,-1 1-10 0,0-10 16 15,0 10 19-15,0 4-1 0,-14 19-29 0,7-16 10 16,-2-1 0-16,-3 2-2 0,-2-4 6 15,4 3-18-15,-4-6 19 0,0 3 3 0,-1-4 9 16,3-1-16-16,-1-1 1 0,2 0 5 0,-2 0-8 16,3-3 9-16,3-2 6 0,0 3-13 15,3-3 4-15,1-2 9 0,-2 1-17 0,-1-1 7 16,2 0-19-16,1 2-35 0,1-3-33 0,-2 0-38 16,-1 0-73-16,1 0 19 0,-1 1 14 15,-2-1 17-15,1 0 11 0,6 0-318 16,0 0 28-16,-9 0 55 0,0 0 26 0,-5 0 59 15,0 0-35-15,-18 11-17 0</inkml:trace>
  <inkml:trace contextRef="#ctx0" brushRef="#br0" timeOffset="1.0267E6">5859 14159 357 0,'4'-2'157'16,"-4"-1"-10"-16,2 1 1 0,-2 2 7 0,0 0-8 16,0 0 7-16,0 0-19 0,0 0-9 0,19 27-31 15,-11-12-9-15,0 5 8 0,-1 0 2 16,-2 1-21-16,5 2 18 0,-2 2-31 0,0 2 15 15,-2 1-13-15,2-2-2 0,0 2-10 16,-2 1 4-16,-3 4-2 0,4 4-6 0,0-1 8 0,-1 4-23 16,1 3 7-16,-2 4 1 0,1 0 4 15,-2 3-25-15,-1-1 11 0,-1 5-12 16,1 3-2-16,0-1-6 0,-3 0 12 0,2 2-2 16,0-1 0-16,1 3-2 0,-2 0-2 0,2 2 11 15,-3-3 12-15,4 2 1 0,-3-3-22 0,3 0 0 16,-3-2 2-16,2-3 10 0,0 4-27 15,2-5 9-15,-1-1-3 0,1-2-5 16,0-3 2-16,1 1 15 0,-1 0-1 0,-3-3-20 16,6 4 27-16,-3-3-24 0,-2 0-6 0,2-3 24 15,1 2-26-15,2-1-3 0,2-4 26 16,-1 3-19-16,-1-3-1 0,1 1 8 0,-4-2-3 16,2-4-7-16,1 1 18 0,0-2-13 0,1-2-10 15,-2-2 18-15,2 0-3 0,0-3-14 16,-2 2 4-16,4-2 6 0,-3-1 9 0,-2-2-12 15,2-4-15-15,-3-1 5 0,-1-3 15 0,5-1-5 16,-4 1-5-16,-1-5 9 0,0-4 8 0,-3 0-24 16,-1-1 24-16,2-1-17 0,0-1 2 15,-1 0 12-15,2-2-16 0,-3 3 6 16,1-1 20-16,1 1 22 0,1 0-7 0,-1 3 63 16,-2 16-32-16,2-3 4 0,-2-10 3 0,0 7-20 15,0 0-4-15,0 2-5 0,0 0-3 16,0-1-4-16,0-1 11 0,0-3-5 0,0 4-5 15,0-4-29-15,10 12 29 0,-9-16-34 16,1-2 2-16,-1 1 23 0,-1-4-12 0,1 1-22 16,0-2 0-16,1 2 48 0,-2-2-6 15,0-1-32-15,2 2-8 0,-2-1 3 0,2 0 8 16,-1 0-1-16,-1-1-1 0,0 1-18 0,1 2 4 16,1-2-1-16,0 0 22 0,-2 1-11 0,1-1 21 15,0 1-22-15,1-2-6 0,-2 4 5 16,1-4-20-16,-1 1-7 0,1 1-28 0,0-2-20 15,1 1-5-15,-2-2-13 0,0-1-22 0,0-1-27 16,0 0 13-16,-4-3-226 0,-3-13-93 16,-4-5 32-16,2-5 29 0,1-4 6 0,-6-3 40 15,2-2 14-15,-5-5 9 0</inkml:trace>
  <inkml:trace contextRef="#ctx0" brushRef="#br0" timeOffset="1.02755E6">4700 16408 226 0,'-12'-2'163'0,"0"1"-11"0,4 0-29 16,-2-1 19-16,1 1-41 0,9 1-1 15,-16-3 20-15,9 3-8 0,1-1-17 0,1 0 25 16,-2 1-29-16,0-2 22 0,2 1-30 0,-2 1 5 15,3-1-16-15,-2 1 25 0,1-2-22 16,-1 2-1-16,2 0-4 0,0-1-4 0,0 1 4 16,0 0-8-16,0-2-8 0,2 2-4 15,0 0-2-15,2 0-10 0,0 0 4 0,0 0-11 16,0 0 0-16,0 0 1 0,-10 0 4 0,14 0-5 16,-1 0-5-16,3 2 9 0,-1-2 5 15,4 0-16-15,15 0 16 0,-12 0-11 0,8 0 1 16,3 0-7-16,5 0 12 0,35-12-28 0,-32 8 12 15,3-2-3-15,3 1 12 0,4-2-20 16,4-1 3-16,0 1 12 0,3-2 2 0,2 2-6 16,4-5-15-16,1 4 5 0,0-2 11 0,2 0 1 15,1-2-27-15,0 2 12 0,2 3-17 16,-3-1-5-16,2 0 9 0,1-1-4 0,-1 1 7 16,1-2 2-16,3 3-13 0,-3 0-7 15,0-2 8-15,-1 1 8 0,2 1-8 16,-2-2-10-16,-3 2 11 0,7-1 3 0,-4 1 5 15,1-2-11-15,-3 2 11 0,1-2 6 0,-1 3-6 16,2-2 6-16,-2-3 11 0,5 3-8 16,-3-2-7-16,-2 2 14 0,1 1-14 0,-2 1 1 15,-4-2 6-15,2-3 1 0,-4 5 7 0,1-5 5 16,1 2-23-16,0 0-1 0,-4 1 9 16,1-1-2-16,5-2 6 0,-3-1 14 0,5 2-2 15,-1-5-10-15,1 2-7 0,-1-3 1 16,0 2 9-16,1-1-5 0,-3-1-3 0,1 2 10 15,-3-3 0-15,-3 3 0 0,3-2 4 0,-7 3-4 16,1 0 7-16,-2 1-9 0,-2-1 12 0,-4 1 6 16,1 2 13-16,-3-1-16 0,-1 1-15 15,0 0 10-15,-2 1-21 0,0-1 10 0,-3 1 11 16,0 1-13-16,1 0-5 0,-2 1-1 16,0-1 24-16,1 1-9 0,-2 0-18 0,-2-1-24 15,-4 1-8-15,-1-1-31 0,-8 7-4 16,4-5-54-16,-7 1-22 0,-1 2 11 0,-4 1-243 15,-4-1 30-15,0 3-102 0,0 0 26 0,-27-7 25 16,2 5 9-16</inkml:trace>
  <inkml:trace contextRef="#ctx0" brushRef="#br0" timeOffset="1.02952E6">4525 14659 262 0,'-1'-4'187'0,"1"1"-37"0,0 3 7 0,0 0-55 15,0 0 28-15,0 0-5 0,0 0 7 0,0 0-36 16,0 0 6-16,0 0-18 0,0 0 6 15,0 0-6-15,0 0-4 0,27 9-18 0,-18 1 10 16,1 2 0-16,2 1-2 0,-3 2 11 0,2 0-13 16,1 2-1-16,0 1-6 0,-2 2 4 15,5-3-12-15,-1 3-19 0,0 2 3 0,-1 0 11 16,-1-1-9-16,1 0-1 0,0-1-7 0,-3 2-1 16,3-3 8-16,1 0-12 0,-2 2 2 15,1-2 2-15,-1 1-8 0,1 1-6 0,1-2 7 16,-3 5-6-16,3-3 15 0,2-3-10 15,-1 1 15-15,-1 1-15 0,1 2 3 16,0-3-9-16,0 2 3 0,0-3 5 0,-3 4-15 0,4 1 7 16,2-1 4-16,-5 1-12 0,1 0 2 15,3 0 6-15,-3 0-1 0,1 0 6 0,-2-1 10 16,2 1-13-16,-3-1 13 0,1-1 5 16,-1 3-17-16,0-3-3 0,2 3 23 0,-2-2-23 15,0 3 10-15,2-4-14 0,-1 1 12 0,0-2 6 16,2 0-19-16,1 0 0 0,-4 2 11 0,6-2 20 15,-5-1-11-15,2 0-23 0,0 1 11 16,0-1 13-16,0 2-28 0,0 1 11 0,-3-4 19 16,3 2-15-16,-1-2 14 0,3-1-6 0,-4 1 21 15,2-2 0-15,-3 2-19 0,4-2 2 16,-3 1-12-16,0-2-2 0,1 0 37 0,0 2-5 16,3-2-24-16,-2 2 1 0,2-3-21 15,-2 1 24-15,1-1-8 0,-1 1-6 0,0-2-8 16,-1-1-2-16,1-1 21 0,1-1-3 0,-2 0-2 15,2-1 2-15,0-2 3 0,-1-1-2 16,0 2-2-16,-4-2 9 0,3-1-14 0,-2-2 13 16,-1-1-17-16,5 2 13 0,0-1-29 15,2-1 26-15,-6 1-3 0,0 0-22 0,8-3 43 16,1 0-27-16,0 1-1 0,-10-1-12 0,5 0 26 16,2 0-15-16,3 0-1 0,0 0 10 0,-1 0-17 15,1 0 5-15,22-9 7 0,-23 7-17 16,2-2 22-16,-2 1-18 0,1 0 8 0,-1-4 5 15,1 3-18-15,-1-1 0 0,2-1 13 16,-2 0-5-16,-2 2 20 0,-1-4-9 0,2 1-17 0,-1 1 3 16,-2 0 0-16,0 0-20 0,0-1 34 15,1-1 0-15,-3 1-14 0,1-1-14 0,1-1 18 16,-1 2 7-16,-1-4-8 0,3 3 9 16,-4-2-16-16,2 0 1 0,-1 0 7 0,2 4-23 15,0-6 38-15,-2 3-37 0,1-1 7 0,-3 4 4 16,2-2 28-16,-1-5-13 0,2 5 5 15,-5-2-16-15,2 2 1 0,-3 3 10 16,2-6 4-16,-3 5-3 0,5-2-8 0,-3-3 11 16,0 1-26-16,0 1 29 0,1 0-15 0,-1-1 19 15,0 2-10-15,2-5-3 0,-2 2-2 16,1-1-5-16,-2 0 9 0,6-3-4 0,-4 4-9 16,4-2 0-16,-6-2 19 0,1 1-2 0,2 1-18 15,-3-3 2-15,-4 1 18 0,4 1-6 16,1-1-4-16,-1-3 8 0,0 5 11 0,1-3-18 15,-1 4-3-15,-2-3 5 0,-4-3 0 0,4 1 3 16,0-1-10-16,-2-1 0 0,1 0 1 0,-1-1 8 16,-1-3 10-16,-3 3-18 0,3-4-21 15,1 4 23-15,-4-1-2 0,2 1-3 0,0 2 15 16,-3-3 1-16,2 2-11 0,-2 9-7 16,0-5 6-16,0 1-17 0,0-3 19 0,0-1-3 15,-14-18 2-15,10 17-18 0,-3 1 17 16,5-4-9-16,-2 2 12 0,-1-5-4 0,1 0 11 15,-2 3-13-15,2 1-13 0,0-3 3 0,-1-1 15 16,2 0-4-16,-1 0 3 0,2-1-9 0,-2 0 7 16,-2 1-4-16,2 4 3 0,1-4-4 15,1 3-9-15,1 1 15 0,-3-3-7 16,-1 4-1-16,2-2-3 0,-2 0 12 0,4 0 2 16,-3 1-6-16,0 1 5 0,4-3 10 0,-3 1-16 15,0 0 2-15,-1-1 0 0,0 1-5 0,1 0 11 16,1 1-16-16,-3 2 24 0,4 1-2 0,-2 0-6 15,0 3 12-15,1 3 0 0,0 1-9 16,0-4 14-16,1 5-2 0,-1 3-8 0,1 0-4 16,1-1 8-16,-3 3 3 0,2 0-10 0,0 1-6 15,1 1 9-15,-1 0 0 0,-2 1-3 16,3-2-5-16,-1 1 4 0,1 0-1 0,0 3-4 16,0 0-13-16,0 0 18 0,0 0-6 15,0 0 0-15,0-7-1 0,0 7-5 0,0 0-3 16,0-8 15-16,0 8-12 0,0 0 3 0,0 0-12 15,0 0 14-15,0 0-1 0,0 0-11 16,0 0 2-16,0-6 9 0,0 6-4 0,0 0 8 16,0 0-17-16,0 0 10 0,0-5 5 15,0 5-12-15,0 0 4 0,0-8-8 0,0 8 12 16,0 0-8-16,0 0 3 0,0-6 4 16,0 6 7-16,0 0-18 0,0 0 4 0,0 0 6 15,0-8 9-15,0 8-7 0,0 0-7 0,0 0 14 16,0 0-16-16,0-6-2 0,0 6 1 0,0 0 8 15,0 0 8-15,0 0-16 0,0 0 6 0,0 0 6 16,0-8-8-16,0 8 4 0,0 0 2 16,0 0-2-16,0 0-7 0,9-10 12 0,-11 9-27 15,2 1-20-15,-1-2-19 0,1 1 6 16,0-2-103-16,-1 3-46 0,0-1-29 0,-2-3-72 16,-3 3 31-16,-1 1 26 0,0 1 21 0,-12 0-274 15,7-1 38-15,-8 0-9 0,-29 12 48 16,17-6 28-16,-5 5 24 0,0 3 64 0,-2 8 8 15</inkml:trace>
  <inkml:trace contextRef="#ctx0" brushRef="#br0" timeOffset="1.03089E6">4506 14809 386 0,'0'0'76'15,"0"0"13"-15,0 0-16 0,0 0-18 16,0 0-7-16,0 0 14 0,0 0-7 0,0 0-17 15,0 0-5-15,0 0-5 0,10-3 15 0,-1-7-7 16,2-3 29-16,0 3-20 0,1 1-5 16,-1-3-3-16,1 1-5 0,-1 3-11 0,2-4 14 15,-3 0-5-15,3 4-3 0,-3-2-2 16,0 2-4-16,-2-1 6 0,-1 3 12 0,-1 0-29 16,0 2 13-16,-1 0 0 0,-1 1-4 0,-1-1-10 15,-1 1-9-15,1 0 10 0,0 1 17 16,0 2-1-16,-2-3 0 0,2 0-12 0,-2 2 31 15,-1-2-33-15,2 1 12 0,-2 2-3 0,0 0-14 16,0 0 5-16,-6 0-15 0,4 0 30 16,-3 0-43-16,1 2 10 0,-1 1 20 0,1-3 8 15,0 1-22-15,-1 2-19 0,-1-2 6 0,2 1 19 16,-1 0-2-16,0 0 21 0,1-1-9 0,0 1-8 16,0-1-39-16,-1 1-1 0,4-2 1 15,-2 3 4-15,3-1-77 0,0-1-95 0,3 2-142 16,-2-2 15-16,4 1 5 0</inkml:trace>
  <inkml:trace contextRef="#ctx0" brushRef="#br0" timeOffset="1.0399E6">7885 13786 422 0,'0'0'207'0,"0"0"-17"0,-13-15-11 0,13 15-16 15,-17-19-14-15,15 16 11 0,1-1 1 0,-2 0-28 16,2 2-15-16,0-1-22 0,-2 1-2 16,3-1-15-16,-1 2 0 0,0-1-2 0,1 2-16 15,0 0-6-15,0 0-2 0,1 3-6 0,0 1-17 16,2 1 18-16,-1 0-17 0,6 11 1 0,-1 1-4 16,1 1-6-16,3 1 2 0,-5 2-4 0,7 0-2 15,-4-3 8-15,1 2-13 0,4-1-7 16,-4 0 7-16,2-5-2 0,-1 1-6 0,1 0 1 15,-2-5 6-15,3 0-2 0,-3 0 3 0,-2-6 4 16,-1 1-4-16,0-2 0 0,-2-2-6 16,-5-1 26-16,0 0-1 0,8 0-12 0,-8 0-1 15,23-18 14-15,-16 5-7 0,2-1 17 16,-2 0-6-16,-2-2 19 0,-3 5 0 0,1-1-19 16,-1 4 16-16,0 1-6 0,0 2 10 0,-2-1-6 15,2 3 2-15,-1-3-13 0,0 5-33 16,-1-2 6-16,0 2-2 0,4-3-4 0,-3 4 13 15,-1 0-17-15,0 0 1 0,0 0 2 16,0 0-14-16,5 15 19 0,-2-11 7 0,3 11 2 16,1-2-4-16,3-1-20 0,-4-4 3 0,6 4 2 15,0-5-6-15,3-1-1 0,1-1-4 16,-4-3 18-16,-12-2 3 0,13 0-12 0,17-12-6 16,-14 4 15-16,-1-2-12 0,1-3 3 15,-3-5 18-15,1 1-5 0,-5-2-9 0,2 1 8 16,-3 0 4-16,-1 1 34 0,-5-2-20 0,1 2 3 15,0 1-14-15,-3 3 26 0,0 13-31 0,0-10 9 16,0-3-14-16,-11-7 6 0,2 7 0 16,0 1-21-16,3 3 10 0,-2-5-1 15,-2 5-10-15,4 2-34 0,-6-2 3 0,6 6-7 16,-3-3-32-16,1 3-7 0,4-1-23 0,-2 1-21 16,2 1 6-16,0 0-22 0,-2 0 13 15,3 1-89-15,-6-8-106 0,4 0 26 0,1 0-111 16,4 0 15-16,0 0 27 0,0 9 31 15,0-7 6-15</inkml:trace>
  <inkml:trace contextRef="#ctx0" brushRef="#br0" timeOffset="1.04012E6">8304 13330 326 0,'4'-12'213'0,"-1"2"-68"0,3-1 7 0,3 0 28 16,3-3-31-16,-1 3-5 0,-2-3-39 0,5 4 16 15,-1-6-32-15,5 0 8 0,-3 1 0 16,2-2-11-16,1 2-11 0,1-2-4 0,-1 3-25 16,0-1 2-16,1-1 2 0,1 1-22 0,-2 2-25 15,1-1-11-15,-3 6-11 0,-1 1-12 16,-1-1-16-16,-5 3 5 0,0 4-86 0,-4-2-29 16,-1 2-80-16,-4 1 20 0,0 0-165 15,0 0 45-15,0 2-5 0</inkml:trace>
  <inkml:trace contextRef="#ctx0" brushRef="#br0" timeOffset="1.04038E6">8564 13087 274 0,'-2'2'248'0,"0"-1"-30"0,0 0-69 0,0 2-8 16,2 0-10-16,-1 1-11 0,1 0-27 16,0 0 9-16,-1 3 4 0,2-1-3 0,-1 3 3 15,0 6-13-15,0 1-29 0,9 22 10 0,-4-17-3 16,0-1-7-16,3 3-9 0,-6 0-8 15,1 2 3-15,0-1-13 0,-3-1 4 16,3 1-5-16,-3-2-3 0,2 0-21 0,-1-3 17 16,-1-7-7-16,0 2-8 0,0 5 10 0,0 0-10 15,0-1 1-15,0-2-31 0,0 0 4 16,-12 14-39-16,12-20-17 0,0-1-26 0,0-4 8 16,0 0-68-16,0-2 6 0,0-4-104 15,0 1-95-15,0 0 16 0,4-5 14 0,-1-1-31 16</inkml:trace>
  <inkml:trace contextRef="#ctx0" brushRef="#br0" timeOffset="1.04091E6">8715 13352 320 0,'3'-1'254'0,"-1"0"-69"0,-1 1-10 0,2 2-7 15,0 1-18-15,-1 3-26 0,6 8 5 16,-2 2-4-16,0 1-14 0,-3 0-24 15,4-1-15-15,-1 4 7 0,0-1-12 0,-2 1-2 16,2-1-13-16,2-2 1 0,0-1-5 0,-2 0-22 16,3-4 14-16,-2-5-3 0,0 1 8 0,0-1-17 15,-2-4 1-15,1 0-3 0,1-2 5 16,-7-1-20-16,0 0 10 0,8 0-17 0,13-13 38 16,-11 3-21-16,2-3 9 0,-2 0 4 15,-3 0 15-15,2 1-1 0,0 0 0 0,-6 3-7 16,1 0 10-16,-2 4 17 0,1 1-16 0,-1-1-18 15,-2 3 1-15,2 0-16 0,-1 1-3 16,0 0 4-16,1 1-11 0,-2 0 16 0,0 0-15 16,0 0 0-16,3 13 15 0,0-6-10 0,0 9-16 15,3-2 6-15,0-1-6 0,2 0-9 0,-2 3 16 16,3-10-18-16,4 4 0 0,0-3-4 16,5-2 9-16,-5-2 10 0,-2-3-10 15,-2 0-4-15,3 0 7 0,16-15-6 0,-12 7 17 16,0-2 3-16,-2 0-4 0,-2-2-6 15,-4-1 9-15,0 0-3 0,1-3 15 0,-2 1 1 16,-1 2-5-16,-3 1 5 0,3-4 27 0,-6 5-10 16,0 4-3-16,0 0 15 0,0-1-7 15,0 0 0-15,0-3-32 0,0 2-2 0,-15-10 1 16,12 12 0-16,0 1-11 0,-1 0 2 0,0 2-30 16,-2-1-14-16,2 3-23 0,-1-2-33 15,1 3-30-15,2 1 11 0,-2-1-119 0,1 1-157 16,1-2-25-16,2 2 34 0,0 0 24 0,0 0 24 15,15-15 32-15,0 2-15 0</inkml:trace>
  <inkml:trace contextRef="#ctx0" brushRef="#br0" timeOffset="1.0452E6">20301 2477 307 0,'0'0'115'0,"0"0"-20"0,0 0-13 16,0 0 18-16,0 0-2 0,0 0-19 15,0 0 15-15,0 0-16 0,0 0 0 0,0 0-27 16,0 0 26-16,0 0 9 0,0 0-21 0,0 0-14 16,0 0-16-16,0 0 16 0,0 0 0 15,0 0-23-15,0 0 22 0,0 0-19 0,0 0 30 16,0 0-4-16,0 0-7 0,0 0-10 16,0 0 8-16,0 0-29 0,0 0 20 0,0 0 1 15,0 0 11-15,0 0-22 0,14 0-12 16,-14 0 13-16,0 0 5 0,0 0-4 0,0 0-21 15,0 0 7-15,20-22-26 0,-19 19 13 0,3 3 1 16,-1 0-4-16,-2-2 26 0,0 2-12 0,1 1-17 16,1-2-12-16,0 1 30 0,0 1-14 15,-1 0-15-15,1 1 12 0,-2 1 3 0,-1-2-1 16,0 3-13-16,1-1 6 0,1 1 3 16,-5 0 8-16,2 0-16 0,1-1 5 0,-3 0 2 15,-1 2 10-15,2-2-18 0,-1 0 34 0,1-1-17 16,-1 2 4-16,-3-2-20 0,3 0 13 15,1-1 17-15,-1 1-14 0,-1-1 11 16,2 1-2-16,-2 0 4 0,0-2-4 0,0 0-2 16,4 0 6-16,0 0 10 0,0 0-23 0,0 0 0 15,-7 0-3-15,7 0 11 0,-11-13-7 0,11 10 4 16,0 1-4-16,1-3-1 0,-1 3 0 16,2-3 0-16,2 0-5 0,-3 3 5 0,2-2 1 15,0 0-11-15,1 2 7 0,0 0 3 16,1 1 10-16,0-3-18 0,-1 3-8 0,1-1 22 15,3 1-32-15,-4 1 17 0,1 0-10 0,1 0 17 16,-6 0-1-16,0 0 0 0,7 0-10 0,-7 0 14 16,16 10-8-16,-13-7 6 0,-1 1 5 15,0 2-2-15,-1-1-22 0,0 0 5 0,-1-2 7 16,-2 3 10-16,0-1-16 0,2-5 20 16,0 0 8-16,-13 22-17 0,6-13-11 0,2-3 14 15,0 0 16-15,-2-2-11 0,2 0 0 0,0-1-2 16,0-1 13-16,1-2-12 0,0 1 3 15,2 3-5-15,-1-4 14 0,-1 0-4 0,4 0 3 16,0 0-6-16,0 0 1 0,0 0 0 16,-11-10-1-16,10 6-5 0,1 0 5 0,0 0-9 15,0-3 4-15,1 4-6 0,0-1 1 0,2-1-3 16,-1 3-1-16,1-4-10 0,-1 1 9 16,1 4 1-16,1-2 3 0,1-1-5 0,-1 3 6 15,-1-2-5-15,4 2-7 0,-2 0 8 0,0-1-8 16,1 2 16-16,1 0-2 0,-7 0-8 15,0 0-2-15,9 0 11 0,-2 0 2 0,5 10-12 16,-1 0-3-16,-4-3 16 0,-3-1-5 0,2 1 2 16,-6-2-7-16,0 0 4 0,0 2 2 15,0-7-8-15,0 0-8 0,0 8 1 0,0 4 11 16,-15 7 1-16,10-11-9 0,1-2 2 0,0 0 13 16,0 0-2-16,2-1 6 0,-2-3 2 15,1 1-2-15,0 0-4 0,2-3 11 0,-1 3-6 16,-3-3 20-16,5 0-1 0,0 0-14 15,0 0-4-15,0 0 5 0,-8 0 2 16,-1-11-12-16,8 5 2 0,1 0-3 0,0-1 9 16,0 1-4-16,0-5-4 0,0-1-11 0,13-14 15 15,-8 13-8-15,0 1-11 0,-2 4 4 16,4 1-4-16,1-4 10 0,-3 4-8 0,1 0 5 16,-2 2 4-16,1 1 0 0,-2 2-6 15,0-1-7-15,3 2 0 0,-2 0 10 0,2 0-12 16,-2 1-1-16,-1 0 8 0,-3 0 0 0,0 0 3 15,7 0-3-15,-7 0-7 0,8 0 5 0,12 14 0 16,-12-6 6-16,-4-1-7 0,2 1 4 16,-2-1 9-16,3 6-8 0,-5-3-2 15,0-1 4-15,-2 1 0 0,2-1-2 0,-2 0 9 16,0-1 4-16,0 0-24 0,0 4 12 0,0 3 13 16,0 0-17-16,-17 17 10 0,12-15-5 15,1-2 5-15,-4 1 8 0,1-1-11 0,-1 2-4 16,-1-2-4-16,0 0-2 0,-1 2 0 0,-2-3 8 15,5-2-3-15,-2-1 10 0,-1 1-3 16,1 1 5-16,-1-2-5 0,0 1 3 0,0-4-9 16,5-3-4-16,0 1-3 0,1-2 4 0,-1-1 10 15,1 0-6-15,2 0-7 0,-1-2 7 0,3-1 6 16,-1 2-11-16,-2-1 16 0,2 1-7 16,0-1-7-16,-1 0 10 0,1 0 1 0,1-1 2 15,0 0 10-15,0 0 6 0,0 0-8 16,0 0-8-16,0 2-10 0,1-4 2 0,-1 1 1 15,2-1 11-15,1 0-1 0,0-1-14 0,1 3 13 16,2-4-13-16,-1 2-10 0,2 0 15 16,-3 0-2-16,1-1 1 0,1 2-5 15,2 0-3-15,-2-1-3 0,10-1 12 16,1 1 3-16,-2 1-2 0,-3-1 5 0,7 2-9 16,-2 0-2-16,1 0-11 0,-10 0 5 0,1 0-1 15,2 0 1-15,4 0 9 0,0 0 7 0,18 10-4 16,-14-3-8-16,-3-7 14 0,-4 0-15 15,7 1-5-15,-7 2 7 0,1-2 5 0,-3-1 5 16,-1 2-4-16,0-1-9 0,-2-1 12 0,0 0-15 16,-2 0-1-16,0 2-1 0,-5-2 20 15,0 0-16-15,6 0-1 0,-6 0 11 0,9 0-1 16,-9 0 2-16,7 0-5 0,-7 0 3 16,5 0 2-16,-5 0 5 0,0 0-14 0,9 0-1 15,-9 0 21-15,0 0-21 0,5 0 7 0,-5 0-21 16,0 0-1-16,0 0-11 0,0 0-19 15,0 0-27-15,7 0-48 0,0 3-21 0,-7-3 13 16,-1 0-82-16,-2-2-135 0,2 1 23 0,-2-1-78 16,3 1 41-16,-1-4 13 0,1 3 4 15</inkml:trace>
  <inkml:trace contextRef="#ctx0" brushRef="#br0" timeOffset="1.04536E6">20793 2880 314 0,'1'-1'240'0,"0"2"-38"0,-1-1-23 0,2 0-24 0,-2-1-25 16,1 1 17-16,2 0-6 0,-3 0-4 16,0 0-35-16,0 0 2 0,0 0-19 0,0 0-19 15,1 0-33-15,-1 0-17 0,1 0-36 16,-1 0-30-16,0 3 4 0,-2-2-192 0,0-1 17 16,0 0-156-16,-2 0 33 0,-1-1-28 15</inkml:trace>
  <inkml:trace contextRef="#ctx0" brushRef="#br0" timeOffset="1.13595E6">24139 2265 237 0,'0'12'175'0,"0"-12"-31"0,0 0 7 0,0 0-31 16,0 0-2-16,0 0-2 0,0 0-8 0,0 0-12 15,0 0-7-15,-14 0-5 0,14 0-11 16,0 0 3-16,0 0-22 0,0 0 2 0,0 0-17 15,0 0 10-15,0 0-15 0,0 0 1 0,0 0-11 16,0 0 0-16,0 0-19 0,10-3 18 16,5-6-8-16,2-1 9 0,-2 0-24 0,4-2 14 15,1 3-2-15,-1-1-2 0,2 1 8 16,-1-4-7-16,3 4-5 0,-2-1-4 0,0 1-2 16,-3 0 5-16,1 0-9 0,-4 2-5 0,3 0 4 15,-1 1 11-15,-3 0 2 0,1 2-9 0,-2 1-1 16,-3 0 6-16,-1 1-7 0,0 1-13 15,-3 1 14-15,1 0 9 0,-7 0-16 0,0 0-1 16,9 0 2-16,-2 0 15 0,0 0-10 0,-1 0-2 16,16 17 11-16,-9-11 6 0,2 2-11 15,-3 0 3-15,-1-2 19 0,2 2-8 0,-3-1 12 16,-1 0-24-16,4 1 15 0,-4-1-9 16,7 0 24-16,0 0 5 0,-1 0-2 0,-1-2-22 15,6 0 6-15,0 0-8 0,3-2 15 16,5 1-16-16,-1-4 13 0,0 1-6 0,2-1-3 0,0 0 5 15,-13 0-8-15,8 0-7 0,4 0 13 16,33-9-3-16,-30 4-10 0,0 1-11 0,-2-1 4 16,2 2 10-16,-3-5 5 0,-1 1-10 0,-3 3 7 15,3-2-7-15,-3 0 3 0,-2 0-7 16,-4 1 10-16,0 0-7 0,-4 0 8 0,0-1-15 16,-1 3 16-16,-4-1-11 0,-2 2 2 0,0 0 13 15,-2 2-7-15,-2-3 9 0,-1 1-12 0,1 1 0 16,0 1-9-16,0 0 6 0,1 0 0 15,-2 0 12-15,2 0-13 0,0-2 4 16,0 2-19-16,0 0 11 0,-4 0-2 0,0 0 11 16,9 0-2-16,0 0 1 0,4 0-8 0,3 0 11 15,6 0-18-15,0 0 6 0,4 0 12 16,4 0-3-16,32-5-11 0,-28 1 3 16,0 3-2-16,-2-3 8 0,-2 1 2 0,2-2-9 15,0 0 5-15,3 0 2 0,-3-2 10 0,0-1-4 16,3 0-13-16,-5 0 6 0,0 2 2 15,-1 0 1-15,-1-3 0 0,-1 3-5 0,-1-2-3 16,1 1-8-16,-2-1 9 0,-2 4 3 0,1-3-11 16,-6 2-2-16,0 0 8 0,-1 0 12 15,-2 2-8-15,-3 0-9 0,-2 0 16 0,0 2-2 16,-3-2-3-16,-7 3-16 0,0 0 9 0,9 0 10 16,-1 0-8-16,-1 0-9 0,-7 0 17 0,9 0-2 15,-1 0-1-15,16 10-8 0,-8-4-1 16,2 0 12-16,1-3-4 0,4 5 18 0,-1-2-15 15,3 1-1-15,-1-3-2 0,1 1-10 0,3 2 8 16,-1-3 7-16,3-2-5 0,-1 1 18 16,-1-2-11-16,0 1 4 0,-11-2-11 0,5 0-13 15,5 0 7-15,2 0 14 0,0 0-9 0,1 0-9 16,31-12 18-16,-29 10-14 0,-1-6 9 16,0 2-10-16,-3-2 8 0,0-2-14 15,0 0 15-15,3 2-1 0,-2-3-4 0,0 0 14 16,-1 0-12-16,2 0 2 0,-2-2-12 0,0 3 8 15,-3-4-5-15,0 5 3 0,2-1 22 0,-2-1-12 16,0 0-14-16,-3 1 23 0,1 0-20 0,-3 3 6 16,1-2-3-16,-1 2 1 0,2-2 1 15,-1 3 3-15,0 0-9 0,0 0 8 0,4 1 3 16,-2-1-8-16,-1 1 8 0,-1 1-8 0,1 1 7 16,-1 1-19-16,-2-2 21 0,2 1-4 15,0 2 6-15,1-1 2 0,1 1-16 0,-4-1 2 16,1 1 4-16,1-1-7 0,-3 2 9 15,2 0-14-15,-12 0 3 0,1 0 12 0,2 0-3 16,1 0-10-16,3 0 7 0,2 0 7 0,-1 0-10 16,0 0-5-16,4 0 26 0,2 0-16 15,0 0 4-15,26 8 6 0,-21-7-6 0,5 1-1 16,-3-2 7-16,-16 0-8 16,9 0-4-16,2 0 5 0,3 0-11 0,-3 0 12 15,2 0 9-15,-3 0-12 0,0 0-10 0,-5 0 7 16,1 0 9-16,-2 0-17 0,0 0 11 0,4 0 12 15,-3 0-10-15,14-10-6 0,-14 9 11 0,0-3 0 16,2-1-17-16,-1 4 1 0,3-3 19 0,1 1-2 16,-3-2 0-16,1 2-19 0,-1-1 14 15,-1-1-4-15,0 3 2 0,1-4 7 0,0 1-12 16,0 0-11-16,1 1 17 0,-2 1 4 16,-2-1-1-16,1 0 6 0,-4 4-2 0,-1-3 5 15,1-2-7-15,1 2 5 0,-6-1-9 0,1 2-1 16,8 0 3-16,-2 2 3 0,4-5-3 15,3 4-8-15,-2-2 1 0,2 0 0 0,2 1 2 16,7-2 0-16,-4 2 4 0,2 1-1 0,0-1-2 16,-2 2 9-16,2-2-12 0,-2 2 5 15,1-2-2-15,-7 1-15 0,1-1 18 0,-4 1 4 16,-2 1-8-16,-2 0-9 0,-3-4 0 16,-2 4 4-16,0 0 10 0,-1 0-3 0,0 0-9 15,-1 0 12-15,-2-1-1 0,2 1-15 0,-2-1 3 16,1 1 9-16,1 0 0 0,-1 0 3 15,-2 0-2-15,4 0 5 0,-9 0-2 0,6 0-3 0,2 0-1 16,-2 0-1-16,2 0 10 0,-3 0-9 16,4 0 13-16,-9 0-12 0,8 0 7 0,-2 0-21 15,1 0 19-15,-7 0-18 0,10 0 15 16,-4 0 8-16,-6 0 1 0,8 0-11 0,-8 0-6 16,6 0 4-16,-6 0 0 0,9 0-11 0,-9 0 0 15,7 0 17-15,-7 0 1 0,0 0-7 16,6 0-12-16,-6 0 18 0,0 0 10 0,0 0-8 15,7 0-17-15,-7 0-2 0,0 0 4 0,0 0 9 16,8 0 13-16,-8 0-21 0,0 0 11 16,0 0 2-16,0 0-8 0,0 0-4 0,0 0-2 15,7 0 15-15,-7 0 4 0,0 0 4 0,0 0-24 16,0 0-2-16,0 0 10 0,0 0 4 16,6 0-9-16,-6 0 9 0,0 0-2 15,0 0-2-15,0 0 11 0,0 0-7 0,0 0 3 16,0 0 7-16,0 0-4 0,0 0 0 0,0 0-6 15,0 0-9-15,0 0 9 0,0 0 5 16,12 0-5-16,-13 0-14 0,1 1 14 0,0-1 10 16,0 0-16-16,1 0 5 0,0 0-3 15,-1-1 2-15,0 2-10 0,0-1 15 0,-1 0-6 16,2 0 4-16,-1 0-4 0,0 0-3 0,0 0-10 16,0 0 5-16,0 0 11 0,0 0-8 0,0 0 8 15,0 0 0-15,1 0 6 0,-1 1 11 0,0-1-5 16,3 0-3-16,-3-1-4 0,0 1-9 15,0 0 11-15,0 0-3 0,0 0 1 0,0 0 11 16,0 0-20-16,-3 1 15 0,6-1-14 16,-6 0 17-16,3 0-13 0,0 0-8 0,0 0 15 15,3 0-3-15,-3-1-6 0,0 1 0 0,0 0 3 16,-4 0-4-16,4 0 14 0,0 0-16 16,0 0 4-16,1 0-8 0,-2 0 3 0,2 0 5 15,-1 0-3-15,-1 0-5 0,1 0 10 16,0 0-8-16,0 0-17 0,0 0-15 0,0 0-2 15,-1 0-13-15,0-1-22 0,-1 1-52 0,-2 0 11 16,-1-1-59-16,-13-4-113 0,-5 0 22 16,-7 1-153-16,-1-2 37 0,-5-3 17 0,-1 1-1 15</inkml:trace>
  <inkml:trace contextRef="#ctx0" brushRef="#br0" timeOffset="1.13707E6">26354 180 331 0,'0'-13'155'0,"0"13"-34"0,0 0 6 0,0 0-9 16,0 0-6-16,0 0-24 0,0 0-7 0,0 0-36 15,0 0 1-15,0 0 21 0,0 0-18 16,0 0-22-16,0 0 17 0,0 0-21 16,0 0 6-16,0 0 6 0,-1 7-23 0,1 2 0 15,-3 4-4-15,1 1 14 0,-1 2-18 0,-3 6 25 16,-2-3-7-16,2 2 3 0,-1-1 10 0,1 5-10 15,1 0-3-15,-1-2 2 0,-5 1-17 16,2-2 24-16,2 1 0 0,0-4-26 0,2 2 28 16,-5 0-2-16,1 1 1 0,-1-3-18 15,-3 0 26-15,5 2-18 0,-3-3 13 0,-1 1 4 16,-1 1 8-16,3-2-5 0,-2-3 4 0,1-1 5 16,2 2-10-16,-5-4-10 0,7 0-2 0,0-2 4 15,-2 2-16-15,4-3 7 0,1-2-9 16,-3-2 3-16,3 2-20 0,1-1 10 15,-3 0-2-15,3-4 8 0,1 2 7 0,1 0-3 16,-1-1 5-16,1 1-13 0,0-2 0 0,1-2 9 16,1 2-16-16,-1-1 24 0,3 0-15 0,0 1 1 15,5-2-2-15,7 4 17 0,7-2 13 16,5 1-1-16,6-2-8 0,2 0 5 0,0 1 5 16,-13-2-8-16,15 0-6 0,6 0-5 15,6 0-4-15,2 0-5 0,1 0 4 16,-1 0 8-16,46-13-18 0,-77 13-2 0,8 0-2 15,4 0 16-15,-2 0-9 0,-3 0-10 0,-4 0 10 16,-2 0-13-16,-5 0 15 0,-2 0-11 0,-3 0 6 16,1 0-1-16,-3 0 3 0,-9 0-5 15,8 0 10-15,-8 0 9 0,0 0 2 0,7 0-22 16,-7 0 8-16,0 0-11 0,8 0 7 0,-2 1 7 16,-5-1-11-16,-3 0 11 0,1 0-17 15,2 1 11-15,-1-1-29 0,-1 2-2 0,1-2-11 16,-2 3 2-16,0 1-8 0,4 1-14 15,-8 1-10-15,0 4-3 0,-2 2-44 0,-4-2 13 16,1 7 10-16,-4-2-106 0,-3 0-166 0,-5 5 26 16,-2-1-91-16,-4 2 25 0,-8 4 6 0</inkml:trace>
  <inkml:trace contextRef="#ctx0" brushRef="#br0" timeOffset="1.16379E6">20586 3677 285 0,'0'0'78'0,"0"0"-25"16,0 0-15-16,0 0-11 0,0 0 26 15,0 0-14-15,0 0-2 0,0 0-16 0,0 0 25 16,0 0-4-16,0 0-49 0,0 0 31 15,0 0 2-15,0 0 0 0,0 0 0 0,0 0 18 16,0 0 5-16,0 0-23 0,0 0 2 0,0 0-17 16,0 0 14-16,0 0-41 0,0 0 27 15,0 0 3-15,0 0-9 0,0 0-11 0,0 0 4 16,0 0 29-16,0 0-14 0,0 0 10 0,0 0 1 16,0 0-5-16,-12 8-1 0,12-5 37 15,-2 1-3-15,3 0-10 0,-1 2-6 0,1 1 9 16,-2-3-22-16,1-4 0 0,0 0-6 15,0 7-2-15,0-7-29 0,0 7 1 0,0-7 52 16,0 8-38-16,0-8 13 0,0 7-4 0,0-7 0 16,0 6-2-16,0-6-5 0,0 6 15 15,0-6-4-15,0 0-8 0,0 7 35 0,0-7-16 16,0 0-25-16,0 0 0 0,0 0 19 0,0 6-13 16,-8-2-7-16,7-5-7 0,0-2 43 15,1 0-8-15,-2-1-12 0,1 0-37 0,0-1 31 16,-3 0 10-16,2 1-1 0,0-2-17 15,1 1-22-15,0-1 35 0,-4-9 5 0,3 5-18 16,0 1 4-16,0 2-28 0,0-1 42 16,-1 2-22-16,2 0 20 0,0 3-5 0,1-1-10 15,-2 0-6-15,2 2 4 0,-2-1 21 0,2 1-9 16,0 2 3-16,0 0-18 0,0 0 7 16,0 0-5-16,0 0-2 0,0 0-7 0,0 0 27 15,0-7-20-15,-6 2-11 0,4 6 33 0,2 2-35 16,0-3 14-16,0 4-3 0,0-3 12 15,0 2-4-15,-1 1-4 0,1-2-21 0,-1 2 1 16,1-1 4-16,0-2 27 0,0 2 12 0,-2-2-37 16,4 2 21-16,-4-2 10 0,4 1-22 15,-2-1 14-15,0 3-10 0,0-3-6 0,0 0 1 16,0 0 2-16,0 0 11 0,0 1-26 16,0 1 49-16,0-3-6 0,0 0-12 0,0 0 2 15,0 0 4-15,0 0-36 0,0 0 38 16,0 0 5-16,0 0-34 0,0 0 20 0,0-3-2 15,0 1 3-15,0 1-5 0,0 0 1 16,1 0 7-16,-1 0-13 0,0-1-8 0,1 0 3 16,-1 2 6-16,-1 0-5 0,1-1 6 15,0-1-16-15,-1 2-10 0,1 0-2 0,0-1 17 16,0 1 21-16,0-1-6 0,0 1-24 0,1-2 20 16,-2 2 8-16,1-1 8 0,1 1-7 15,-1 0-31-15,0 0 0 0,0 0 3 16,0 0-27-16,0 1 2 0,-1-2-39 0,1 2 23 15,0 1-52-15,0-2-77 0,0 0-99 0,1-2 12 16,0 4-114-16</inkml:trace>
  <inkml:trace contextRef="#ctx0" brushRef="#br0" timeOffset="1.16608E6">26395 436 251 0,'-18'0'99'0,"18"0"16"15,-35-22-37-15,24 21-14 0,-2 3 16 0,5 2-37 16,-5-2-3-16,5 2-14 0,-3 1 8 16,2 1 0-16,0 2 9 0,-3-2-16 0,2 2 11 15,-2 1-18-15,1-2-7 0,1 2 8 16,-1 0-12-16,1 0 3 0,2-2 3 0,8 6-3 16,-6-5-3-16,0 1-10 0,2-3 4 15,0 1 5-15,3 0-13 0,2 0 15 0,0-1-5 0,3 0 24 16,1-2-26-16,3 0-5 0,0 0 15 15,1-1-10-15,5-1 2 0,0 0 34 0,2-6-6 16,2 0-9-16,3-1-2 0,4-1-24 16,-6-1 0-16,-2 1 27 0,0 0-3 0,-2-3 16 15,-5 2-15-15,3 3 4 0,-8-4-18 0,0-1 10 16,-1 3 10-16,-3-1-8 0,-1-3-4 16,-2 4 10-16,-3 2 2 0,-2-1-21 0,-3 7-8 15,-8-2 28-15,0 4 10 0,-5 1-12 16,3 0-6-16,-1 4 11 0,5 0 5 0,-3-1-24 15,1 2 14-15,0-1-3 0,6 2-5 0,0 1-18 16,1-2 14-16,2 1 2 0,2 0-2 16,3-2 6-16,5 0-3 0,-3-2-4 0,3 2-2 15,3-2 12-15,6 2-2 0,-1-1-9 16,4-2 10-16,3-2-2 0,3 0-3 0,2 1-3 16,10-4 1-16,-1-1 11 0,1-1 6 0,0-1-1 15,-19 2-22-15,8 0-13 0,20-7 17 16,-22 3 1-16,0-1 0 0,-6 1-16 15,-4 1 27-15,-2-2-18 0,-4-1 1 0,-4-1-13 16,-6 3-29-16,-3-4-3 0,-5 4 6 0,-7 1-41 16,-9 3-22-16,-6 10-16 0,-7-4-41 0,-15 2-207 15,-13 3 24-15,-7-2-68 0,-11 3 53 16</inkml:trace>
  <inkml:trace contextRef="#ctx0" brushRef="#br0" timeOffset="1.16817E6">20504 3452 209 0,'0'0'124'0,"0"0"-38"0,0 0-11 0,0 0-9 15,0 0-6-15,0 0-4 0,0 0 7 16,0 0 7-16,0 0-5 0,0 0-29 0,0 0 3 16,0 0 3-16,0 0-6 0,0 0-2 15,0 0 32-15,-13 11-5 0,11-7-9 0,0 0-4 16,-5 13-5-16,3-3-20 0,-3 1 16 16,1 2-19-16,2-3 26 0,-2 2-13 0,3-2-6 15,-1 1-1-15,-1 2 5 0,-5-1-2 0,8-4-5 16,-2 3 0-16,1-4-17 0,-2 3 25 0,2-1-15 15,1-3-17-15,0-4 32 0,1 0-32 16,0 1 19-16,0-2-13 0,-2-1-14 0,3 1 38 16,-2-3 6-16,2 3-16 0,-2-4 22 15,0 3-1-15,2-2 9 0,0 1-22 0,-1-1 28 16,1 1-6-16,0-2-1 0,0 2-8 0,0-2-1 16,0-1-10-16,0 0 4 0,0 0-2 15,0 0-4-15,0 0-6 0,-8-11 13 0,7 6-43 16,-3-9 20-16,2 3-24 0,-2-6 14 0,1 2 3 15,-2 2-10-15,2-6-13 0,3 5 16 16,0 6-10-16,0-5 19 0,0 5 16 0,0-4-16 16,0-1-6-16,0 2 13 0,0 1-4 0,0 3-15 15,0-1-3-15,0 8-4 0,0-6-11 16,0 6 25-16,0-7-2 0,0 7 12 0,0 0-20 16,0 0 9-16,0 0 4 0,8 0-4 15,-2-11-10-15,-3 14 10 0,-3 0-7 0,2-1-10 16,-2 0-5-16,2 2 25 0,-2 0-8 0,2 3-17 15,-1-1 28-15,1-1-20 0,-2 1 13 0,1 0-8 16,0 2 26-16,1-4-12 0,-1 1 9 0,0 1-26 16,-1-2 0-16,3 2 6 0,-3-6 23 15,0 0-30-15,0 0 33 0,0 5-11 0,0-5-4 16,0 7 8-16,0-7-21 0,0 7 18 16,0-7 12-16,0 0-14 0,0 0-5 0,8 10 9 15,-6-12 1-15,-2 0-13 0,1-4-5 16,2 1 8-16,-2-1-19 0,5-8 10 0,-4 2-9 15,4-3 20-15,-2 3-6 0,-2 5 18 0,0 1-17 16,-2 1-1-16,2 1 14 0,-2 0-12 16,3 0-5-16,-3 1 12 0,1 0-31 0,-1 3 22 15,0-1-29-15,1 2 26 0,-1 0-6 16,0 2 18-16,0 1-11 0,0-1 13 0,0 3-22 16,0 0 15-16,-1 2-10 0,1 0-11 0,0 1 19 15,0 1-9-15,0 3-15 0,0-2 26 0,0 0 0 16,0-3-10-16,0 1 7 0,-9 6-22 15,9-9 24-15,-1-2 12 0,1 0-4 0,0 0-4 16,0 1-2-16,-3-2 5 0,3 2-20 0,-1-3 24 16,1 0-9-16,0 1 10 0,0-2 7 15,-2 0-19-15,2-1 12 0,0 0-3 0,0 0-15 16,1-2 7-16,-1-4-3 0,1 0-1 0,3 2 19 16,-4-4-15-16,4-8-16 0,-3 6 17 0,0 0-1 15,2 2-1-15,-3 2-5 0,1 2-15 16,-1 0 4-16,0 1 19 0,1-1-9 15,-1 3-1-15,0-2 16 0,2 1-16 0,-2 2 0 16,0 0-10-16,-2 2 5 0,4 1 14 0,-2 0-2 16,-2 2-9-16,2-1-12 0,-1 0 22 0,0 0-20 15,1 2 10-15,0 1 16 0,0-3-4 16,0 0-6-16,0-4-9 0,0 0 20 0,0 8-7 16,0-8 0-16,0 6 2 0,0-6-5 15,0 7 5-15,0-7-11 0,0 7 20 0,0-7-19 16,0 0 8-16,0 7 8 0,0-7-9 0,0 7 1 15,0-7-2-15,0 0 4 0,0 0-10 0,0 5 17 16,0-5-10-16,0 0 12 0,0 0-15 16,0 7 15-16,0-7-19 0,0 0 6 0,0 0 1 15,0 0-10-15,0 0 11 0,0 6-11 16,0-6 1-16,0 0 5 0,0 0-9 0,0 0-8 16,0 0 18-16,0 0 5 0,0 0-1 0,0 0 11 15,0 0-12-15,0 0 5 0,0 0-12 16,0 0-9-16,0 7 9 0,0-7 0 0,0 0 6 15,0 0-2-15,-5 5-7 0,6-5 12 16,-2 2-16-16,2-2 5 0,-2 0-4 16,2 0 16-16,-2 0-4 0,1 1-12 0,1-1 6 15,-2 0 8-15,1 0-12 0,0 0 4 16,0 0-6-16,0 0 1 0,0 0-1 0,1 0 2 16,-1 0-2-16,0 0-11 0,0 0 5 0,-1-1-13 15,1 1-3-15,1 0-10 0,-1-2-1 16,1 1-5-16,0 1-18 0,1-2 6 0,0 1-18 15,0 0-49-15,3-4-75 0,-4 2-123 0,3-2 23 16,-2 2-40-16,5-2-2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3:34:01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7750 2133 239 0,'0'0'126'0,"0"0"-20"0,0 0-14 0,0 0 14 0,0 0-11 15,0 0-27-15,0 0-8 0,0 0-3 16,0 0 5-16,0 0 12 0,-14 0-11 0,14 0-5 15,0 0-6-15,0 0-5 0,0 0-2 16,0 0-5-16,0 0-10 0,0 0 3 0,0 0-17 16,0 0 31-16,0 0-24 0,0 0-5 15,0 0-11-15,0 0 13 0,0 0 3 0,0 0-2 16,0 0-19-16,0 0 4 0,0 0-13 0,0 0 46 16,0 0-11-16,0 0-15 0,0 0-13 0,0 0 34 15,0 0 24-15,0 0-17 0,0 0-13 16,0 0 1-16,6 9 5 0,-1-9-19 0,-1 0 18 15,1-1-35-15,0 0 30 0,-1 0-30 0,-4 1 18 16,14-1 1-16,-9-2 6 0,0 1-19 16,2 1 9-16,-2 1 14 0,4-2-11 0,-3 0-12 15,1 1 5-15,9-2-13 0,-2 2 20 0,0-3 5 16,-1 0-8-16,-4 2-1 0,0 2-13 16,1-3 27-16,-1 1-18 0,12 2 12 0,-7-1-38 15,-2 1 8-15,-1 0 20 0,8-4 8 16,-5 4-9-16,-1-1 3 0,-13 1-7 0,11 0 0 15,-2 0 9-15,0 0-29 0,1 0 13 0,3 0 20 16,1 0-6-16,-1 0-2 0,0 0-2 0,-2 0-8 16,5 0 2-16,-1 0 10 0,-2 0 11 15,1 0-13-15,-3 0 9 0,5 0-8 0,-2 0 13 16,0 0-22-16,-3 0-11 0,6 0 33 16,-2 0 4-16,-1 0-17 0,0 0 5 0,-2 0-1 15,-2 0 1-15,5 0-13 0,0 0 5 0,0 0 13 16,17-12-18-16,-18 10 26 0,-1 2-7 0,-2-2-8 15,-3 1-8-15,11-2 4 0,-4 3 14 16,-3-4-8-16,-3 3 3 0,11-1-6 0,-3 1-3 16,-2-2-3-16,-3 3-12 0,0-1 20 15,-1 1-3-15,5-3-5 0,-2 2-7 0,-1 1 8 16,5-1-10-16,-3-1 14 0,-2 2 8 16,6-2-13-16,-1-1 3 0,-2 2 6 0,-4 1 3 15,2-6-7-15,-2 4-3 0,-2-1 3 0,2 3 4 16,-2-1-2-16,-2 0-4 0,8-2-5 0,-3 2-3 15,5-3 18-15,0 1-8 0,-4 1-8 16,3-1 7-16,-3 1-3 0,1-3 14 0,2 4 0 16,-5-2-2-16,2 2 2 0,2-2-10 15,2 3 4-15,-7-3 8 0,-2 3-4 0,0-3-18 16,-3 2 7-16,0 0-9 0,-1-1 14 0,-3 2-3 16,5 0-11-16,-4 0-2 0,1-1 8 0,0 0 4 15,0 1-2-15,-1-1 8 0,-1 1-17 16,2-1-2-16,-1 1 9 0,1-3-5 0,-1 3 14 15,0-1-25-15,1 0 5 0,-1-1 12 0,0 1-10 16,0 0-1-16,-1-1 12 0,-1 2-5 16,6-2 9-16,-4-1-14 0,-1 2-3 0,2-1 5 15,-2-3 14-15,1 1-19 0,1 2 1 16,0-3 4-16,-1 1 6 0,0 0 5 0,1 0-11 16,7-6 3-16,-2 1 15 0,-2 2-17 15,0 2-1-15,-6-3 2 0,3 2 5 0,-1 1 3 16,-1-1-6-16,2 1 3 0,4-6-1 0,-2 1 19 15,-3 1-18-15,-1 1 3 0,1 1-11 0,3-7 5 16,1-1 6-16,2 0 8 0,-3-1-26 16,3 4 7-16,-2 1-3 0,-1-3 11 0,4 3-8 15,-5-6 0-15,-1 4 14 0,1 3-2 0,-1 1-20 16,4-2 6-16,-2-4-5 0,-5 7 0 16,4-6 10-16,1 3 21 0,-5 1-5 15,0 3-20-15,-1 7 0 0,0-8 18 0,0 1 5 16,0 0-26-16,0 0 0 0,0 0 0 0,0 1 23 15,0-6-8-15,-8-15-16 0,5 12 12 16,-4 1-21-16,0-1 8 0,-1 1-5 16,1 3 6-16,2-4-2 0,-2 1 3 0,-3 1-2 15,1 0 12-15,-1 1-8 0,3-2 10 0,-1 6-13 16,-3-10 1-16,1 6-5 0,1-1 3 0,-2 1 2 16,-1-1 6-16,-3-2 18 0,5 5-23 15,-4 0 2-15,3 0-1 0,2 0 0 0,-8 4-5 16,-2-1 3-16,1-2 2 0,-6 1 4 0,0 4 8 15,5-5-3-15,-6 5-17 0,-2 2 0 16,2-2 16-16,10 4-16 0,-8 0 3 0,-5 0-6 16,-2 0 1-16,-1 0-3 0,-33-7 11 0,32 5 7 15,1 2 3-15,2 0-14 0,14 0 5 16,-5 0 1-16,-4 0 3 0,-1 0 13 0,0 0-23 16,1 0 7-16,-22 12-10 0,22-11 25 15,-2 5-26-15,4-3 12 0,3 0-9 0,-5 2 22 16,1 0-18-16,-3 2 3 0,6-5 0 0,-4 6-5 15,-3-1 18-15,9 1-15 0,-1-3 7 0,-2 0-9 16,1 2-1-16,-2 1 3 0,-1 0 7 16,1-1-11-16,-1 3 13 0,-3-3-1 0,1 1-2 15,1 2 6-15,-2-2-5 0,3 2-8 16,0-1 5-16,-1 0 15 0,5 1-21 0,-5 0 10 16,2-1-4-16,1 2 2 0,0 1 10 15,-2-4-22-15,-3 4 10 0,8 0 13 0,-4 0-17 16,1-4 14-16,0 5-10 0,1-2 6 15,-2 1 4-15,4-2-13 0,-2 1 2 0,4-1-2 16,-3 1 15-16,5 1-21 0,1-2 9 0,-2 1-1 16,1-1 17-16,1 3-19 0,-1-5 7 0,4 2-4 15,-2 1 11-15,2 1-18 0,0-1 7 16,-1 1 9-16,3-1-16 0,0 0 3 16,0 0 6-16,3 1-4 0,-2-3 14 0,1 6 1 15,1-2-22-15,0-1 13 0,3-4 10 0,-4 7-17 16,3 0-4-16,-4-2 5 0,6 0 15 15,-1-2-12-15,2 1 13 0,-3 4-13 0,2-2 6 16,1-14-4-16,0 11-7 0,0-1 9 16,0 3 1-16,0 0 2 0,0 2 9 0,0-2-21 15,0-1 12-15,10 17-10 0,-6-17-3 16,1 4 7-16,-1-5 8 0,-2 4-13 0,2-2-7 16,-1-5 2-16,-2 3 11 0,5 2 10 0,2-1-6 15,-3 2-8-15,3-2 13 0,-2 0-9 16,7 0 6-16,-5-3-17 0,-2-1 21 0,2 0-14 15,6-1-3-15,-4 2-4 0,5-2 21 16,-3 1-13-16,-2-1 1 0,3-3-3 0,1 2-2 16,-3-3 16-16,0 2-23 0,-1-4 11 0,1 1 7 15,2 2-12-15,0-1 25 0,-2-2-19 16,-2-1 13-16,9 3-8 0,-4-2-18 0,0-1 12 16,-3 0-3-16,-2 0 0 0,6 0 0 15,-1 0 6-15,4 0 2 0,18-9 7 0,-16 5-16 16,-2 2 3-16,4-3 2 0,-2 4 7 0,-1-5-14 15,-1 4 14-15,0-2-5 0,-1-1 13 16,-6 1-22-16,2 1 14 0,-4 0-10 0,-1 1 0 16,-1 0 6-16,2 1 4 0,-5-1-6 15,1 2 11-15,2-2-10 0,-3 1-8 0,2 0 3 16,-1-1 6-16,-1 1 1 0,-2 0 6 0,2 0-12 16,-1 0 3-16,-1 1-10 0,1-3 6 15,-2 3 5-15,2 0-5 0,-2-2-3 0,3 2-18 16,-2-1-5-16,-2 1-27 0,2 0-27 0,-2 0-24 15,0 0-6-15,-2 0 12 0,1 1-109 16,-4 1-74-16,0 1-119 0,-7 4 25 0,-2 0-20 16,2 1 36-16,-1-1 1 0</inkml:trace>
  <inkml:trace contextRef="#ctx0" brushRef="#br0" timeOffset="416.0927">7782 2555 348 0,'-2'2'103'0,"2"-2"-13"15,0 3-11-15,3-1-10 0,-3-2 31 16,1 0 11-16,2 1 0 0,-2-1-7 0,4 1-44 15,-1-2-8-15,1 0 47 0,3-1-32 0,7-3 10 16,3-1-6-16,-3 1 19 0,4-2-16 0,1-1-16 16,1-1-7-16,1 1 6 0,0-2-13 15,1 0-1-15,-4 0 18 0,-1-2-37 0,4 0 16 16,-3 4-5-16,-4-1 23 0,3 0-18 16,-4 1-6-16,4 0 5 0,-9 2-23 0,5 0 23 15,-4 1-2-15,-3 0-25 0,-1 0 19 16,3-1-11-16,-4 3 14 0,0 0-13 0,-2 0 2 15,1 0-4-15,0 1-25 0,-2-1 27 0,2 2-10 16,-2-1-10-16,1 0 11 0,-2 1-4 16,2-1-22-16,-2 1-20 0,2-1-19 0,-3-1-7 15,0 3-25-15,0 0 9 0,-3 0-77 16,-1 0-64-16,0 2-115 0,-2 1-14 0,1-2 21 16,-12 7-14-16</inkml:trace>
  <inkml:trace contextRef="#ctx0" brushRef="#br0" timeOffset="865.8412">7821 2777 296 0,'-2'0'187'0,"-1"3"-9"0,2-3-40 0,1 3-44 16,-1-3 28-16,1 2 20 0,0-2-54 0,1-2-12 15,3 1 25-15,-2-2 7 0,3 1-13 16,8-6-19-16,1-3 5 0,4-2-4 0,-4 0 10 16,5-2-24-16,2-1-2 0,-1-1-7 15,2-2-1-15,-1 0-11 0,0 0 7 0,3 0-9 16,2 1-4-16,-4 1-1 0,1-4-11 0,0 6 0 16,-3 1 4-16,-2-1-8 0,4-1 0 0,-5 3-2 15,-1 1 9-15,1 2-8 0,-6 1 10 16,2 0 1-16,0 2-5 0,-7 1-1 0,1 1-2 15,-2 3 13-15,-1-1-17 0,-2 1 12 16,3 0 6-16,-4-2-9 0,3 3 3 0,-2-1-9 16,-1 2-8-16,0-1 3 0,0-1-2 0,1 0-10 15,-1 2 8-15,-1-1 1 0,1 0 2 16,-1 1-5-16,3-2 6 0,-3 2-2 0,1-1-15 16,-1 1-2-16,2-1-8 0,-2 1-11 0,0 0-35 15,0 0-3-15,0 0-5 0,0-2-34 0,-2 4 10 16,2 0 8-16,0 0-76 0,-1-1-47 15,-2 0-96-15,2 3 21 0,-3-1-107 0,-5 6 42 16,2-4-34-16</inkml:trace>
  <inkml:trace contextRef="#ctx0" brushRef="#br0" timeOffset="4729.9548">7920 1521 348 0,'0'0'135'0,"0"0"-41"0,0 0-10 15,0-13-13-15,-13 13 39 0,13 0-18 0,0 0-35 16,0 0 14-16,0 0 26 0,-24-25-9 0,24 23-1 15,-2-1-23-15,2 1-3 0,-1-1-42 0,2 1 6 16,-1 0 11-16,2-1 35 0,0 0-22 16,1 3 7-16,-1-5-1 0,2 2-15 0,0 0-1 15,0 0 5-15,0 2-16 0,-1-3 2 16,1 2-9-16,3 1 9 0,-3-1 6 0,1 1-24 16,0 1-19-16,0-2 23 0,0 2 22 0,0 0-35 15,-5 0 14-15,0 0 7 0,7 0 10 0,13 15-6 16,-12-8 6-16,-2 1 2 0,0-3-2 15,-3 4-4-15,5 5 17 0,-7-2-6 0,0 1-8 16,1-4-8-16,-1 1 4 0,-1 10-1 0,0-11 9 16,0 5-13-16,0 1-3 0,0 3 5 15,0 1-2-15,-12 19 5 0,10-21-16 0,-1 1 4 16,3-11 1-16,0 1 1 0,0 7 5 0,0-2-20 16,0 1 6-16,0-6-4 0,0 3 5 15,0-1 4-15,0-3-9 0,0 1-1 0,0-1 5 16,0 0-11-16,14 13 12 0,-7-13 0 0,-5 1-10 15,4-3 6-15,-2-2 16 0,1 0-7 16,1 0 9-16,-1-2-14 0,0-1 7 0,1 0-2 16,-6 0-5-16,0 0-8 0,8 0 24 15,5 0-19-15,11-13 1 0,-15 10-4 0,0-4 5 16,4 1 8-16,-3-4-20 0,1 1 17 0,-3 3-13 16,-1 0-6-16,0 0-7 0,-3 2-10 15,-2-1-17-15,1 1-22 0,-2 0-37 0,-1 1-24 16,3 1 11-16,-3 2-108 0,0 0-89 15,0 0-66-15,0-9 25 0,-13-1-5 16,11 6 7-16,-11-8-59 0</inkml:trace>
  <inkml:trace contextRef="#ctx0" brushRef="#br0" timeOffset="5300.0569">7928 1534 270 0,'-2'-3'214'0,"1"-2"-75"0,-3 0 19 16,4 1-15-16,0 0-19 0,0 0-12 0,0 2 8 16,3-3-33-16,-2 1-34 0,2 1 5 15,0-1 18-15,0 1-2 0,1-1-20 0,-2 2-26 16,3 0 15-16,-1 0 2 0,1 1 4 15,-2 1-22-15,3 0 15 0,-2 3-9 0,1-2 11 16,-5-1-11-16,8 7 9 0,-4-3 10 0,7 7-28 16,-6 0 4-16,-1 1-21 0,0-4 7 0,0 2 21 15,-3-2-4-15,2 1 2 0,-2 0-17 16,2 7 6-16,-2-3-5 0,0-1-6 0,-1-2 15 16,0 1-5-16,0-2-5 0,2-2-10 0,-2 11-6 15,2-4 18-15,-2-14-29 0,0 9 7 16,0 1 17-16,0-1 5 0,0-1-18 0,0-3 21 15,0 4-4-15,0-4-9 0,0-5-2 0,0 9-10 16,0-4-3-16,0-5 11 0,0 8 8 16,11 5-5-16,-11-10 8 0,4 2 4 15,-1-2-11-15,1 1 3 0,-2-1 2 0,6-2-11 16,-3 1 1-16,-1 1-3 0,1-3 8 0,1 2-16 16,1-2 23-16,-1 0-12 0,-1 0-3 15,2 0-2-15,-1 0 1 0,-1 0 5 0,1 0-3 16,-2 0-13-16,1 0 4 0,1 2 13 15,-3-2 1-15,1 0-18 0,-1 0 24 16,-3 0-11-16,0 0-4 0,0 0 18 0,0 0-19 0,0 0 2 16,7 0-27-16,-7 0 8 0,0 0-15 15,0 0-15-15,7 0 4 0,-7 0-104 16,0 0-80-16,0 0 18 0,0 0 18 0,11 8-149 16,-11-7 23-16,2 0-27 0,0-2-17 0</inkml:trace>
  <inkml:trace contextRef="#ctx0" brushRef="#br0" timeOffset="6749.8857">17624 1548 314 0,'0'0'198'0,"0"0"-76"16,-13 0 18-16,13-14-27 0,0 14-19 0,0 0 20 15,0 0-21-15,0 0-13 0,0 0-16 0,0 0-37 16,0 0 17-16,0 0-14 0,0 0 7 0,0 0 21 16,0-13 1-16,0 13 4 0,0 0-12 0,0 0-19 15,0 0 6-15,5-15-8 0,0 15-19 16,-2 0 30-16,0 0-18 0,0 0-5 0,2 1-9 15,-3 1 13-15,2 0-18 0,-1 0 31 16,1 2-19-16,-2 0 31 0,1-1-19 0,1 3 4 16,-2-2-26-16,2 1 3 0,-3 1 32 0,1 0-1 15,-2 0-11-15,1 11-1 0,0-3 3 16,-1-14 1-16,0 11-7 0,0-1 9 0,0 4-2 16,0-1-22-16,0-3-10 0,-14 20 13 0,13-18 0 15,1-1-12-15,-3 0 11 0,2-5 4 16,0 1-11-16,-1 2 11 0,1-3 7 0,-3 8-12 15,3-6-4-15,1-8 8 0,0 9 7 16,0-2-29-16,0 0 23 0,0-1 0 0,0-6 13 0,0 7-23 16,0 0 24-16,9 3 7 0,-5-6 6 15,7 5-10-15,-2-4-12 0,-1-1 7 0,-2-1 1 16,2-3-15-16,-2 3 15 0,0-2-16 16,-1 1 16-16,-3-2 1 0,5 1-8 0,-2 0-9 15,-2-1 2-15,1 0 3 0,1 0-15 16,-1 0-1-16,-1 2-6 0,-2-2-1 0,2 0-20 15,-2 2-51-15,0-2-3 0,-1 0-32 0,0-2 11 16,2 0-160-16,-4 2-123 0,0-2 25 16,1 0-35-16,-1-1 27 0,0 0 9 0</inkml:trace>
  <inkml:trace contextRef="#ctx0" brushRef="#br0" timeOffset="7395.6711">17541 1576 269 0,'0'-5'247'0,"0"3"-61"16,0-1-33-16,0 0 5 0,0-2-23 0,2 2-30 15,-2 1 7-15,0-2-11 0,2 1-13 16,-2 3-5-16,3-2 0 0,-2-1-12 0,2 1-18 16,-1 2-3-16,1-1-8 0,1 2-10 0,0-1 7 15,-2 0 6-15,4 2-37 0,-2-1 25 16,1 2 9-16,2-2-22 0,-3 1-16 0,10 7 31 16,-3-2-7-16,-4 0 8 0,0 0-9 0,2 4 5 15,-1-1-14-15,-2-1 2 0,-2-1-3 0,0-1 7 16,4 4 1-16,-4-1-5 0,-3-1 8 15,4-2-12-15,-4 0 6 0,6 7 2 0,-2-4-16 16,-4 0 13-16,-1 0 9 0,2-1-4 0,0-2-13 16,-2 2 9-16,0-9-15 0,0 6 6 15,0 1 7-15,0 7-9 0,0-3 1 0,0 3 5 16,0-4-9-16,0-1-5 0,0 1 1 16,0-2 5-16,0-1-5 0,0 0-6 0,0 0 10 15,0 0-11-15,0 4 14 0,0 1-1 0,0-3 2 16,0 0 2-16,5 5-11 0,-1-9 24 15,0 1-8-15,0-4 3 0,1 2-2 16,1-2 15-16,-1 1-10 0,-1-2 17 0,1-1-20 16,2 1 15-16,-4-1-16 0,5 0-5 15,-3 0 7-15,-5 0-2 0,0 0-2 0,6 0 2 16,-6 0-2-16,7 0 2 0,-7 0 9 0,10 0-10 16,-10 0-9-16,6 0 3 0,-6 0-4 0,0 0-2 15,7 0 13-15,-7 0-9 0,0 0-15 16,6 0 14-16,-6 0-8 0,0 0-12 0,0 0-30 15,7 0-23-15,-7 0 5 0,0 0-22 16,9 3-61-16,-11-3 7 0,1-2 11 0,-3 0-132 16,-1-1-98-16,4 1 26 0,-3-3 23 0,-4-5 21 15,1-3-84-15,-1 6-33 0</inkml:trace>
  <inkml:trace contextRef="#ctx0" brushRef="#br0" timeOffset="8062.8104">17558 1630 262 0,'-1'-4'189'0,"-2"-1"-12"0,1 1-49 16,2 0-10-16,-1-1 16 0,-1 2-55 16,2-1 44-16,0-1-19 0,2 4-31 15,-1-3 3-15,-1 1-11 0,1-1 6 0,2 2-19 16,-3 2 8-16,4-5 13 0,-3 2-55 0,3 0 20 16,-2 3-23-16,2-1 27 0,0 0-5 15,0-1-11-15,-2 2-3 0,1 0 15 0,2 0-1 16,-1 2-8-16,1-1-20 0,-5-1 4 15,0 0 17-15,13 7-7 0,-11-4 21 0,3 0-30 16,7 6 12-16,-5-3-1 0,2 5 3 0,-2 1-18 16,1-3 20-16,-3-1-17 0,2 3-7 0,-3-2 24 15,0 2-4-15,0-3-4 0,-4 0-5 16,2-1-16-16,-2 0 15 0,2 1 6 0,-1-1-3 16,0 0 1-16,3 11-4 0,-4-11 4 0,0 4-8 15,0-1-24-15,0 1 10 0,0-1 22 16,0 3-18-16,0-1-2 0,0 0 11 0,0-2-13 15,0-1 13-15,0-2 1 0,0 0 7 16,0-1-6-16,0 1-8 0,12 4 19 0,-11-5-1 16,4-3 5-16,-1 1-12 0,0-3 3 0,2 4 0 15,4 2 5-15,-2-2 6 0,1-4 0 0,1 2-17 16,-2-1 10-16,-3-2 12 0,5 0-4 16,-5 0-16-16,0 0 5 0,-5 0 13 0,0 0-9 15,8 0-4-15,-2 0 8 0,-6 0-23 0,9 0 20 16,-9 0-17-16,8 0 0 0,-8 0-1 15,9 0 0-15,-9 0 7 0,6 0-8 0,-6 0 2 16,0 0-5-16,8 0-3 0,-8 0 9 16,0 0-5-16,6 0-12 0,-6 0-15 15,0 0-25-15,0 0-23 0,7-6-17 0,-7 6-24 0,-4 0 11 16,1-3-107-16,-2 1-77 0,-1 1 21 16,-2 0-143-16,2 0 5 0,-13-3 18 0,5-1 70 15</inkml:trace>
  <inkml:trace contextRef="#ctx0" brushRef="#br0" timeOffset="8744.8618">17567 1581 236 0,'-1'-4'173'0,"0"0"-25"0,1 1-21 16,0-1-18-16,0 1 3 0,0-1-11 16,4 1-22-16,-2-1-6 0,0 1 11 0,0 0-43 15,-1 1 39-15,3-1-21 0,-2 0 4 0,0 1-35 16,3-2 36-16,-2 3-13 0,-1-2-45 0,2 2 30 15,0 0-21-15,-1-1 28 0,1 2-7 16,1 0 15-16,1-1-11 0,-6 1-35 0,0 0 34 16,7 0-14-16,-7 0 20 0,9 0-27 15,-1 0 11-15,3 11-5 0,5-3 2 0,-2-1 15 16,-4 2 9-16,-2-3-18 0,-3 1 6 0,0-2 4 16,-2 1-16-16,0 0-9 0,-1 1-3 15,5 5 0-15,1 0 25 0,-6-1-8 0,0-2-10 16,0 0-13-16,-2 0 10 0,2-2 0 15,-2 2 6-15,0-9-9 0,0 8 0 0,0 5-10 16,0 1 3-16,0 1 8 0,0-2 0 16,0 3-5-16,0-2 9 0,0-3-16 0,0 0 8 15,0-1 10-15,0-1-18 0,0-2 5 0,0 0-2 16,0 0 6-16,0 0-3 0,0-7-7 0,0 9 4 16,0-3 10-16,0-6-20 0,6 14 15 15,-2-9-7-15,1-3 15 0,0 2-5 0,-1-2 7 16,14 2-4-16,-8-2 10 0,-1 1 3 0,-1-3-14 15,-8 0 2-15,10 0 9 0,-2 0-3 16,-1 0-9-16,-7 0 0 0,8 0 11 0,-8 0-2 16,18-10-9-16,-13 9-6 0,-1-1-9 0,2 0 21 15,-3 2-20-15,0 0 8 0,1 0 12 16,-1 0-8-16,1 0-7 0,-2-1 12 0,1 0-10 16,0 1 4-16,-2 0-7 0,4 0-6 0,-4-2-14 15,0 2 2-15,1 0-20 0,-1 0-20 0,-1 0-19 16,2-1-44-16,-2 1 10 0,-1 1-92 15,1-2-51-15,0 4 20 0,0-1 19 16,-1 0 17-16,-3 1-203 0,4-1 23 0,-4 2 9 16</inkml:trace>
  <inkml:trace contextRef="#ctx0" brushRef="#br0" timeOffset="9210.9949">17765 2149 317 0,'0'0'224'0,"-1"1"-41"15,0-1-33-15,-1 0-13 0,2 1-7 0,0-1-19 16,0 0-41-16,3 1 11 0,-3-1-10 16,1 0-4-16,2 0 4 0,1-1-12 0,1 0-6 15,-1 1-3-15,2-1 3 0,0 0 6 16,10-2 6-16,0-2-11 0,0 0-7 0,2 0-17 16,-4-1 13-16,-2 3-7 0,4-2-19 0,2-1 32 15,-3-3-14-15,3 3 8 0,1-1-29 0,-3 1 22 16,1-2-1-16,0 1-13 0,2 1 14 15,-5 0-2-15,-1-3-2 0,-1 7-11 16,4-4 8-16,-3 0-8 0,-1 2 6 0,-5 1 2 16,2-1-12-16,-5 3-5 0,1-2 8 0,-1 1-6 15,-1 0-1-15,-1 2-6 0,3-3-1 0,-4 1 4 16,2 1-24-16,-3 1 17 0,2-1-34 16,-2 0-7-16,0 1-55 0,-2 1 10 15,-1 0-59-15,-1 0-81 0,-3 1-122 0,1 1 21 16,-10 0-57-16,-3 2 8 0,6-5 31 0</inkml:trace>
  <inkml:trace contextRef="#ctx0" brushRef="#br0" timeOffset="9727.9021">17735 2252 411 0,'-2'1'218'0,"1"1"-24"0,0 0-17 15,-1-2-45-15,4 0-12 0,-2 0 7 16,2 0-16-16,1 0-4 0,2 0-13 0,2-2-11 16,8-3-14-16,1 0 10 0,1-1-8 0,6-1-10 15,-1-2 7-15,3 1-17 0,3 0 10 16,-3-1-18-16,0-1-15 0,3 0-5 0,-1 1 11 15,3-2-2-15,-2 1-13 0,0 0 14 0,-1-2 4 16,0 2-12-16,-1 1 15 0,1 1-17 16,0-3-7-16,-2 3 8 0,-2-1-3 0,-4 1 3 15,1 2 7-15,-5 2-3 0,-3 0 6 16,-2 0-15-16,-2 1 12 0,-3-1-4 0,0 4 0 16,-1-3 4-16,0 1-4 0,1 1-1 0,-4 0 3 15,2 1-16-15,-1-1 12 0,1 1-5 16,-1-2-4-16,0 2 11 0,-1 0-4 0,2-1-14 15,-1 0 13-15,-1 1-26 0,1 0 11 16,-2-1 13-16,1 1-16 0,-1-1-1 16,1 1 1-16,1 0 5 0,-2 0-2 0,2-3 7 15,-2 3-12-15,0 0 8 0,0 0-8 0,0 0-19 16,0 0-3-16,0 0-15 0,0 0 0 0,0 0-10 16,0 0-8-16,0 0-27 0,0 0 1 15,0 0 11-15,6-2-39 0,-7 2 2 0,4 2 9 16,-5-2-55-16,1 0-14 0,-2 0-22 15,2 0-51-15,-2 0-73 0,0 4 24 0,-1-3 14 16,4-1 12-16</inkml:trace>
  <inkml:trace contextRef="#ctx0" brushRef="#br0" timeOffset="15325.4568">20540 2519 290 0,'0'0'199'15,"0"0"-20"-15,0 0-12 0,0 0-36 0,0 0 28 16,0 0-21-16,0 0-22 0,0 0-13 0,0 0-1 16,0 0-9-16,0 0-1 0,0 0-6 15,0 0-28-15,0 0 9 0,0 0-16 0,0 0 11 16,0 0-8-16,0 0 0 0,0 0-10 15,0 0 6-15,0 0 0 0,0 0-14 0,0 0 5 16,0 0-14-16,0 0 8 0,0 0-11 0,0 0 8 16,0 0 6-16,0 0-5 0,0 0-3 15,0 0 7-15,0 0-8 0,0 0-6 0,0 0-6 16,0 0 6-16,13 2 0 0,-7-2 11 16,0 0-10-16,2 0 8 0,-8 0-5 0,14 0-4 15,24-7-12-15,-16 7 17 0,0 0-15 0,2-1 0 16,-1-2 4-16,4 0-8 0,-5 1-1 15,3 1 12-15,3-1-3 0,-1 0 6 0,1-2-18 16,3 3 15-16,0-2-10 0,2 1-7 0,-6 2 16 16,5-2-17-16,-4 1 3 0,0-4 17 15,-2 3-21-15,-1 1-1 0,-2-1 8 0,-1 0-1 16,0 2 6-16,-3 0-4 0,1 0-9 0,-4 0-7 16,-4-1 7-16,-1 1-5 0,-11 0 12 15,7 0-9-15,0 0 4 0,0 0 3 0,-7 0 2 16,8 0-8-16,-8 0 10 0,8 0-15 0,-8 0 12 15,7 0-7-15,-7 0-7 0,9 0 14 16,-9 0-3-16,8 0-12 0,-8 0 11 0,0 0 7 16,6 0-19-16,-6 0-10 0,0 0-10 15,0 0-8-15,7 0-7 0,-7 0-11 0,0 0-35 16,0 0-9-16,0 0 17 0,0 0-28 0,7 0 11 16,-7 0-89-16,7-7-33 0,-9 6-89 0,1 0 19 15,0 0-69-15,1 0 5 0,-3 0-40 16</inkml:trace>
  <inkml:trace contextRef="#ctx0" brushRef="#br0" timeOffset="15858.3489">21290 2367 326 0,'0'-1'249'15,"-1"-1"-31"-15,1 1-41 0,-1-1 12 0,-2 1-24 16,2-1-17-16,1 1-35 0,0 1 0 0,0-2-8 16,-2 1-9-16,2 1-9 0,0-2-1 15,0 2-13-15,2-1-19 0,-2 1 5 0,2 0-14 16,2 1 3-16,-1-1-21 0,-1 0 5 16,3 2-5-16,-1-2 14 0,0 3-15 0,1-3 5 15,0 3-10-15,0-2 5 0,12 5-10 0,-7-3 8 16,2 1-2-16,1 1-11 0,-3-1 15 15,4 4-4-15,-3-3-7 0,-4 1-16 0,2-1 7 16,1 2 4-16,-4-2 0 0,0-1-10 0,1 0 8 16,-3-1 6-16,1 0-8 0,-1 2 11 15,1-1-12-15,-2 0-12 0,-2-1 13 0,1 0 10 16,2 2-14-16,-3 0 2 0,1-2-1 0,-1 2 3 16,-1 0 10-16,0-5-7 0,0 0 6 0,0 7 4 15,0 0-15-15,0-7 14 0,0 9-11 16,-10 5 19-16,6-10-12 0,1 3 9 0,-6 2-5 15,4 3 10-15,0-4-3 0,0-3-7 16,3 0-1-16,-2-2 16 0,0 1-19 0,0 0-3 16,1 0 10-16,1 1 2 0,-2-2-6 15,1 1-9-15,0 1-3 0,0-4 14 0,1 3-16 0,-2-1-7 16,2 0 16-16,0-1-8 0,-1 3 8 16,-1-3-6-16,2 0-6 0,1 1-15 15,-2-2-2-15,-1 2-1 0,2-1-22 0,-1 2-18 16,-1-1-19-16,2 2-57 0,-1-3-3 0,-1 3 14 15,0-3-144-15,2 4-116 0,-4-3-5 0,3 2 26 16,2 0 18-16,-3 0-16 0</inkml:trace>
  <inkml:trace contextRef="#ctx0" brushRef="#br0" timeOffset="16308.0311">21251 2899 370 0,'-2'3'230'0,"1"-3"-43"0,1 2 12 16,-1-1-15-16,-1 1-28 0,0 1-7 16,2-3-12-16,0 0-10 0,0 2-17 0,0-2-11 15,1 0-24-15,0 1 2 0,2-1 6 0,1-1-9 16,0-1-13-16,1 1-1 0,1-1 4 15,-1-1-9-15,11-5 3 0,-1 3-9 0,-2-3-17 16,5 2 10-16,-2-2-4 0,1-1-9 0,1 1 10 16,1 0-9-16,-3 1 8 0,1-3-14 15,2 3 16-15,-2 1-22 0,-3-3 7 0,3 2-14 16,-2 3 28-16,-2-2-16 0,-1-2-3 0,0 5-7 16,-3-3 7-16,-2 4-2 0,0-2-4 15,-3 2 7-15,2 1-6 0,-3-2 22 0,2 1-26 16,-2 0 10-16,-1 1 6 0,3-1-14 15,-2 2 10-15,1-3-2 0,-3 2-9 0,3-1-4 16,-3 1 0-16,2 0-28 0,-2-1-9 0,1 0-16 16,0 1-39-16,-1 0-25 0,-1 1-23 15,0 0 12-15,0 0-14 0,0 0-20 0,0 4-85 16,-4-2-90-16,2-1 23 0,-1 2 23 0,-2 1 20 16,-9 6-82-16,4-3 6 0</inkml:trace>
  <inkml:trace contextRef="#ctx0" brushRef="#br0" timeOffset="16796.9024">21302 3041 448 0,'-2'3'209'0,"1"-1"-30"0,1 0-7 16,-4-1-37-16,7 2 5 0,-7-3-1 15,4 2-35-15,-1-2 6 0,1 2-14 0,-1 0-13 16,1-1 18-16,0-1 6 0,0 1-26 0,-2-1 11 16,4 0-12-16,-2 0 8 0,1 0-19 15,-1 0 1-15,6 0-15 0,-5-1-8 0,2 1 8 16,2-2-15-16,-1-1 5 0,9-3 11 16,1-1-24-16,0 0-2 0,-3-1 12 0,2 1-9 15,5-4 4-15,-3 1 7 0,6-1-27 0,-4-2 17 16,3 8-14-16,-1-6-4 0,-1 1 0 15,1 0 17-15,-3 1-1 0,1-1-11 0,0 1-7 16,0 1 30-16,-1 1-18 0,-3 1-8 16,0-1-2-16,-2 2-8 0,-2-1 18 15,-2 4 7-15,-2-1-12 0,1 0-7 0,-2 0 4 16,1 3 12-16,-2-2-11 0,-1-1 5 0,2 2-7 16,-3-1 26-16,2 2-35 0,0-3-8 15,-1 2 4-15,0-1 4 0,1 1-2 0,-2 0 14 16,1 1-2-16,0 0-6 0,-1-2-11 0,2 2 10 15,-3-1-15-15,0 1 16 0,0-2-14 0,1 2-4 16,1 0 23-16,-1 0-17 0,-1-2-33 16,0 0 15-16,0 2-34 0,2-2-14 0,-2 2-15 15,0 0-19-15,0 0-55 0,0 0 15 0,0 0-184 16,0 0-97-16,0 0 29 0,0-6 23 16,0 6 27-16,0-7 17 0,0 7 27 15</inkml:trace>
  <inkml:trace contextRef="#ctx0" brushRef="#br0" timeOffset="59439.9003">17524 2582 348 0,'0'0'91'16,"0"-13"-11"-16,0 13 51 0,0 0-34 15,0 0 25-15,0 0-8 0,0-12-62 0,25-4 22 16,-25 14 17-16,0 0-31 0,-1 2 11 0,1-2-39 16,1 0-4-16,-1 1-1 0,0 1-26 15,2 0 20-15,-2 0 23 0,0 1-22 0,0 1-18 16,1 1 23-16,-1-1 8 0,1 2-2 0,0 0-33 16,-1 2-5-16,0 2 22 0,2-1 11 0,-2 1-6 15,0 6 3-15,0 2-17 0,0 1-15 16,0-1 25-16,0-2-9 0,0 2 13 0,0-1-21 15,0-1 0-15,0 0 18 0,0-4 12 16,0-1-15-16,0 1 5 0,0 2 5 0,0-1-9 16,0 1-4-16,-9 5-4 0,7-12 12 15,2 1-36-15,-1-1 34 0,1-2 0 0,0-1 24 16,-1 2-9-16,1-4-25 0,0 1 26 0,0 0 2 16,-2 1-4-16,1-2 3 0,-1-2-29 0,1 0 21 15,-1 0-3-15,1-3-3 0,0-2-9 16,1 0 7-16,0-12 2 0,0 9-9 0,0-7 10 15,0 0-6-15,0-5-6 0,0 0-1 0,0 0-14 16,0 2 12-16,14-19 0 0,-10 19 0 16,-1 0-8-16,1 4-2 0,-1 3 6 0,3-2 6 15,-1-1-16-15,-1 5 7 0,4 0 7 16,-3 2-11-16,-4 1 0 0,2 3 12 0,2 2-11 16,-5-2 4-16,1 4-3 0,3-2 0 0,-2 3-6 15,1-2 4-15,1 2 3 0,-4 0-2 0,0 0-22 16,0 0 33-16,13 11-15 0,-3 0 5 0,-4 2 3 15,1-2-6-15,-2 3 7 0,-1 1 8 16,2-1-3-16,-3 3 4 0,-2 0-12 16,1-1-11-16,-2-8 4 0,0 1-4 0,0 3 8 15,0 3 17-15,0-2-18 0,0-1-7 0,0-2 13 16,0-3 2-16,0 1-8 0,0-8 1 0,0 6 10 16,0-6-13-16,0 7 6 0,0-7 1 15,0 0 6-15,0 0 4 0,-6 9 3 0,6-11-10 16,0-1-10-16,3-3-4 0,0-8 13 0,3 1-1 15,-1 1-11-15,0-1 19 0,-1 4 3 16,2 1-18-16,-4 0-3 0,0 2 14 0,0 0 0 16,2 3 0-16,-1-1-28 0,-1 2 25 0,1-1-27 15,0 2 23-15,0-2 18 0,5 2-12 16,-4 1-13-16,-4 0-6 0,0 0 10 16,6 0-8-16,13 15 25 0,-7-4-7 0,-4 2-3 15,-1 3-3-15,0 1 0 0,0-2-9 0,-2 4-4 16,1-5 27-16,-5 2-24 0,3 2 16 15,-3-7 12-15,4 4-16 0,-4-2-12 0,-1-13 11 16,0 11 1-16,0-3-2 0,0 0 12 16,0 1-8-16,0-4-15 0,0-5 3 0,0 9-28 15,0-3-14-15,0-6 19 0,0 7-35 0,0-7 6 16,0 9-35-16,0-9 10 0,0 7-47 0,0-7-117 16,0 0 17-16,-5 8-118 0,9-9-5 15,-4-4-3-15</inkml:trace>
  <inkml:trace contextRef="#ctx0" brushRef="#br0" timeOffset="59635.6047">17952 2652 314 0,'9'-8'179'0,"-4"-1"-49"0,4 3-18 0,1-3-43 0,2 1-7 15,4-2 28-15,-3-1-36 0,4 3 14 16,-3 2-8-16,2 0-50 0,1 1-11 16,-3 2-40-16,-5 2-12 0,0-3-49 0,-9 4-99 15,0 0-110-15</inkml:trace>
  <inkml:trace contextRef="#ctx0" brushRef="#br0" timeOffset="59819.2406">18053 2740 222 0,'0'2'199'0,"3"-2"-39"0,-2-2-49 0,3 2 23 15,1-1-17-15,8-6-8 0,-3-1-52 16,5 1 49-16,1-3-39 0,0 1 5 0,2 0-25 16,0-1-43-16,7 0 1 0,-3-4-121 0,-4 0-190 15,3 0-10-15,0 0 3 0</inkml:trace>
  <inkml:trace contextRef="#ctx0" brushRef="#br0" timeOffset="64688.5629">12209 3434 254 0,'0'0'94'15,"0"-14"-12"-15,0 14-32 0,0 0-4 0,14 0-16 16,-14 0-6-16,0-14 24 0,20-4-15 16,-20 14 8-16,4 1-11 0,-1-2-8 15,-1 0 8-15,-2 3-23 0,3-4 12 0,-2 2-10 16,-1-2 10-16,3 1 17 0,-2 1-9 0,1-2-4 16,-1-1-35-16,0 2 25 0,0-1 5 0,1-1-40 15,2-7 25-15,0 3 21 0,0-1-15 16,1 0-13-16,-2 4-4 0,1 0 20 0,-2 1-5 15,-2 0-3-15,3-1-13 0,-2 1 20 0,1 0-33 16,-1 1 33-16,6-6-14 0,-7-1 30 16,2 2-18-16,-2 1 1 0,0 2-17 0,0 8 23 15,0-7-16-15,0 0-9 0,0 7 20 0,0-9 11 16,0 0-4-16,0 3 8 0,0 0-45 0,0 0 42 16,0-2-32-16,0 8 24 0,-13-25 4 15,10 13-18-15,0 0 4 0,0-2-2 16,0 2-18-16,0 5 35 0,1-3-25 0,-2-4 10 15,0 3 16-15,-2 0-32 0,3 0 21 0,0 2-5 16,0 2 3-16,-1 1 7 0,2 0-2 0,2-1 3 16,-3 0 3-16,2 2-13 0,-2-1 4 15,3 0-12-15,-2 1-3 0,1-3 14 0,-2 2-7 16,-1-8 16-16,2 2 0 0,-1 0-4 16,2 2-1-16,-2 1-1 0,3 1 0 0,-1 0 22 15,0 2-21-15,1 2 12 0,-2-3 6 0,2 2-3 16,0 0-3-16,-1 1-14 0,0 0-6 15,1-1-9-15,-1 1 7 0,-1 1 5 0,2-2-14 16,0 2 16-16,-1-1 0 0,1 4-2 0,0 0-23 16,0 0 2-16,0-6 0 0,0 6 13 15,0-7 13-15,0 7-4 0,0-5-27 0,0 5 10 16,13-12-19-16,-10 10 1 0,0 1 29 16,0-1-2-16,2-1-1 0,0 3 18 0,-1-2-18 15,1 1 6-15,-1 1-7 0,2-2-1 0,-2 2-1 16,2 0 1-16,1-1-24 0,-2-1 19 15,0 2-5-15,-1-3 7 0,4 2-5 0,-5 0 1 16,3 1 23-16,-1-4-9 0,0 3-2 16,0 0 1-16,-1 0-1 0,2-2 0 0,7-4 0 15,-5 3 1-15,2 0-3 0,-3-1 0 0,-4 3 15 16,2 0-2-16,-1-1 0 0,0 1-10 16,-1-1-1-16,1 0-20 0,0-1 2 0,1 0 15 15,-1 1 18-15,1 0 0 0,8-7-3 0,-3 0-5 16,-1 2-14-16,3 0 21 0,-3 3-3 15,-1-1-2-15,-2 5 0 0,1-4-1 0,-3 5-1 16,2-2-17-16,-1 2-6 0,0 0 9 0,-5 0 14 16,0 0-1-16,9 0 0 0,13 11-1 0,-12-4-1 15,0 2-1-15,0 0 1 0,-2-2-19 0,3 2 2 16,-4-1-6-16,3 2 2 0,-3-3 22 16,0 0-1-16,-3-2-37 0,1 0 4 0,0-2 23 15,0-1 10-15,1 1-10 0,-2-3-3 16,-1 3 20-16,1-1-21 0,-2-2 20 0,4 1 0 15,-4-1-4-15,-2 0-1 0,0 0-2 0,0 0 4 16,8 0-14-16,3-12-8 0,-7 7 1 16,-3 0 1-16,3-1 14 0,0-6-15 0,-3-1 2 15,6-2 1-15,-5-1 12 0,-1 0-8 16,1 3-3-16,-2 1 8 0,4-3 0 0,-4 7 1 16,0-2-4-16,0-3 16 0,0 0 5 15,0-2-22-15,0 0 8 0,0-1 8 0,-16-12 1 16,13 17-39-16,-5-3 2 0,3 3 46 15,-2 0-18-15,5 3-3 0,-5-1 23 0,4 4-3 16,-3-2-3-16,3 2-18 0,1 0-1 0,-2 0 1 16,-3-5-9-16,-1 2-5 0,6 3 7 15,-1 0 2-15,0 1-1 0,1-2-4 0,-1 3 17 16,2 0-7-16,-2 0 10 0,3 1-20 16,0 1 2-16,0-2 15 0,0-1-18 0,0 4 23 15,0 0-12-15,0 0 0 0,0 0-26 0,0-6 9 16,11-3 2-16,-7 6 27 0,-2 0-13 0,3-1 0 15,8-2 1-15,-4 0 2 0,0 1-2 16,4-2-3-16,-2 2-1 0,-1 2 1 0,-3-1-7 16,-1 0 7-16,7 0 8 0,2-2 9 15,-4 2-2-15,-1 0 0 0,-1 1-10 16,-4-1 1-16,1 2-11 0,-2 0 12 0,2 0-2 16,-3-1-3-16,1 0 1 0,0 1 0 0,-2-2-12 15,1 0 18-15,-2-2 7 0,2 0-10 0,-2 1 0 16,2-12-7-16,-2 5 1 0,0 1-1 15,0 3-11-15,-1-2 17 0,0 10-2 0,0-9-12 16,0-6 29-16,0 1-15 0,0-2-1 0,0 1-1 16,0-1 1-16,-13-18 3 0,10 21-4 15,0-4 3-15,0 4 0 0,0 0 0 0,-6-1-20 16,4 4 19-16,0 2-2 0,-2-3 0 16,2 4 3-16,-3 0-5 0,5 0-2 0,-3 2-6 15,3 0 13-15,-3 3 0 0,4-3-24 0,-1 4 3 16,1-4 17-16,-5 3 0 0,5 1-18 0,-1-3-7 15,-1 1 0-15,3 1 31 0,-1-2 7 16,-1 0-13-16,2 1 9 0,-1-2 17 0,2-2-23 16,0 3 4-16,0 4-14 0,0-12 15 0,0-1 2 15,17-18 0-15,-8 14 2 0,-3 1-21 16,3-3 26-16,2-1-1 0,3 0-19 0,-1 0-1 16,-1 0 0-16,-2 0 2 0,3 0-13 15,3 0 1-15,-5 1-6 0,1-1 2 0,-1 4 38 16,-1-2-9-16,3 3-11 0,-4 1-3 0,0 1 1 15,-1 3-1-15,-5 2 3 0,3 2-37 0,3-7 5 16,-3 3 1-16,2 0 12 0,1-1 14 0,2 3-18 16,3-8-10-16,-2 4 20 0,-1 4-2 15,1-3-3-15,-1 4 12 0,-1 0-1 0,1 4-17 16,-4 0 17-16,5 2-9 0,-6 1-11 0,-6 0-8 16,0 0 31-16,7 0-29 0,-7 0 12 15,20 9-7-15,-15-4 17 0,0-4-14 0,0 4-19 16,9 2 21-16,-3 3 8 0,0-1-3 0,1-4-16 15,-3-1-17-15,0-1 22 0,-3 1-29 0,9 3 29 16,-4-2-8-16,-1-2-7 0,-1 0 23 16,-1-1 1-16,7 5-27 0,-5-6 25 15,-2 2-6-15,1-2 35 0,-3 0-25 0,2-1 25 16,-2 0-42-16,-1 1 33 0,3-1-3 0,-4 0-18 16,2 0 14-16,-6 0-14 0,0 0 3 15,9 0 18-15,0 0-63 0,-1 0-17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3:55:31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23871 3359 389 0,'0'0'265'15,"0"0"-27"-15,0 0-35 0,0-13 3 0,0 13-26 16,0 0-24-16,0 0-14 0,0 0-14 0,0 0-9 15,-23-20-16-15,25 17-12 0,-2 1-4 0,-2 2-7 16,5-1-10-16,-3 1-4 0,0-1 7 0,0 1-8 16,0 0-20-16,0-2 11 0,0 2-7 15,-1-3-18-15,2 5 8 0,3-1-2 0,-3 1-16 16,2 0 9-16,-1 1 11 0,2 0-8 16,8 5-13-16,-1 2-8 0,1 1-2 0,0 2 2 15,4-3 16-15,-1 5-11 0,2 0 5 0,-2-3 7 16,2 5-22-16,-1-2 4 0,0 3-1 15,1-1 6-15,-2-3 4 0,0 4 1 0,-2 0-14 16,1-5 10-16,0 3-23 0,-4 2 9 0,3-4 0 16,-3 1 5-16,-1 0-4 0,1 1 3 15,-3-5-6-15,2 3-7 0,-4 0 10 0,2-2 13 16,2-2-17-16,-6 1-4 0,1-3 16 16,-2-2 9-16,1-1-15 0,-2 0 8 0,2-1-22 15,-3 1-6-15,1-3-16 0,-1 2 12 16,0 0-15-16,0-1-23 0,0-3-29 0,0 0-17 15,0 0 9-15,0 7-81 0,-14 0-113 16,9-7 23-16,1-1-156 0,-1-4 9 0,2 2 46 16,-4-9 5-16,0-1-2 0</inkml:trace>
  <inkml:trace contextRef="#ctx0" brushRef="#br0" timeOffset="383.1177">24243 3467 494 0,'2'-8'254'16,"-1"5"-32"-16,2 0 3 0,-3 1-23 0,0-1-14 16,0 1 3-16,1 1-16 0,0-1-29 0,2 1 1 15,-3 0-33-15,1-2 8 0,-1 3-28 0,0-2-17 16,1 0-8-16,-1 2 4 0,1 0-20 16,-2 0 3-16,1 2-4 0,-1 0 1 0,-4 2 5 15,2 0-17-15,-4 9 3 0,-5-5 7 16,1 6-6-16,-1 1-15 0,-1 2 1 0,1-3-9 15,-1 1 2-15,3-3 16 0,-3 2-20 0,4 2 11 16,-4-4-6-16,3 3-4 0,-4 0-7 16,3 0 3-16,-1 0-7 0,-4-3 26 0,5 2-31 15,2 0 5-15,-1-1 3 0,1-4-6 16,-2 4 2-16,3-2-6 0,-1-1 12 0,2-1-25 16,1-2 33-16,-2 0 1 0,6 2-26 15,-4-5 17-15,3 0-2 0,-1-1-20 0,0 0-21 16,1 0-9-16,1-1-3 0,-3 2-25 0,4-1-13 15,-3-2-12-15,2 1-36 0,0 0-19 16,1 1 12-16,-2-3-111 0,3 0-111 16,0 0-38-16,-1-2 12 0,2-1 25 0,0 1 18 15,3 0 12-15</inkml:trace>
  <inkml:trace contextRef="#ctx0" brushRef="#br0" timeOffset="741.6755">24338 3709 586 0,'4'2'224'15,"0"0"-32"-15,1 2-17 0,-3-1-31 0,1 2 13 16,1-2-14-16,-2 4-4 0,0-1-14 15,4 6-6-15,-3 1-14 0,3 3 2 0,-4 2-27 16,2-1 7-16,-2-5-8 0,3 2-18 0,-3 6 26 16,0-4-25-16,0 1-1 0,1 0 0 0,-2-4-12 15,-1 1-4-15,0-4 1 0,1 0-4 16,-1 0-4-16,0-2 11 0,0 0-11 0,0 1 16 16,2-1-20-16,-2-1-16 0,0-1 20 15,0 1-21-15,0 2-7 0,0-2 7 0,0-1-14 16,0-6-16-16,0 0-14 0,0 8-32 15,0-1-67-15,0-7-15 0,0 6 11 0,0-6-269 16,0 7 9-16,0-7 25 0,0 0-37 0,15 5 20 16,2-15 7-16</inkml:trace>
  <inkml:trace contextRef="#ctx0" brushRef="#br0" timeOffset="1172.4852">25831 3521 262 0,'5'0'277'0,"-2"0"-66"0,2 0-8 0,0 0-4 16,1 3-32-16,1-1-20 0,7 7 12 15,0-2-18-15,0 3-23 0,1 1-10 16,-2-1-7-16,6 5 7 0,-4-2-20 0,-2 2-4 16,3 0 2-16,-1-1-3 0,-2 4-21 0,1-3 10 15,0 0-10-15,-3-1 3 0,1 0-14 16,0 0 0-16,-2-3 0 0,0 3-24 0,2-3 7 15,-3 3-3-15,-1-4-2 0,-1-2 8 0,-2 0-24 16,0-1 4-16,-2 0-3 0,-1-1 2 16,2-1-19-16,-1-3-4 0,-1 2-28 0,-2 0-31 15,0-4-24-15,0 0-50 0,0 0 12 0,0 7-121 16,0-7-108-16,0 0-25 0,7 6 41 16,-5-8 18-16,-1-2-11 0,2 1 7 0</inkml:trace>
  <inkml:trace contextRef="#ctx0" brushRef="#br0" timeOffset="1501.757">26312 3577 513 0,'0'-4'292'0,"0"2"-36"0,1-2-27 0,1 1-27 16,0 2-17-16,-2-2-14 0,1 2-38 0,-1 1-1 15,0 1-13-15,2 0 0 0,-2 2-25 16,0 1-2-16,-2 2-3 0,-1 12 16 0,-2-1-12 15,-2 0-14-15,3-1-6 0,0 2-2 16,-2-1-12-16,0 1-18 0,-1 0 15 0,0 3-4 16,-2-4 5-16,0 3-27 0,-3-3 12 0,4 4-12 15,-2-4-10-15,1 0 15 0,0 1 7 0,0-1 10 16,-2-3-30-16,2 1-4 0,1-2 1 16,-4 1 19-16,4-2 4 0,0-1-36 0,-1-2-1 15,3-2 21-15,1-2-40 0,1 1-15 16,-1-1-16-16,2-3-12 0,-1 2-19 0,1-3-24 15,0 3-15-15,2-4-39 0,-1 3 15 0,2-3-170 16,2-3 24-16,-2 1 23 0,2-3-127 16,11-4 23-16,-1-4-22 0,0 2 12 0,2-4-8 15</inkml:trace>
  <inkml:trace contextRef="#ctx0" brushRef="#br0" timeOffset="1815.5737">26528 3739 458 0,'6'0'288'16,"-2"0"-34"-16,-1 0-30 0,1 2-26 15,-2-2-2-15,1 1-15 0,-1 0 9 0,1 2-31 16,-2 3 16-16,1-1-12 0,0 1-20 16,4 9-4-16,-6 3-21 0,3-1-12 0,-2-2 13 15,-1 3-8-15,0-7-17 0,0 0 9 16,0 6-27-16,0-1 19 0,0 1-28 0,0 0-9 15,0 1-4-15,-10 18-8 0,8-18 8 0,0 0-7 16,-2-1-2-16,-1 1-5 0,3 0-13 16,0-5-5-16,0 3-2 0,-1-3-28 0,1-1 11 15,0-2-54-15,-1-1-23 0,-2 6-35 0,-1 1-46 16,3-2 14-16,-5 0-243 0,1-1-74 0,-1-6 39 16,1 5 29-16,-2-1 45 0,-3-1 1 15,1-2 6-15,2 3 34 0</inkml:trace>
  <inkml:trace contextRef="#ctx0" brushRef="#br0" timeOffset="2599.7198">23098 8384 708 0,'2'-2'282'16,"1"-2"-22"-16,0 0 20 0,-1 2-11 0,2-1-36 15,-2 1-20-15,1-2-20 0,-2 4-11 16,2-4 0-16,-1 2-47 0,1 2 6 0,-2-3-34 16,3 2 13-16,-1 1 0 0,2-2-23 15,2 2-14-15,-7 0-10 0,21 12-7 16,-4-5 4-16,-2 5-6 0,3 1-15 0,0 1-14 16,-2 1-2-16,5 3 23 0,-5-3 17 15,1 2-14-15,1 0-19 0,0 2 22 0,-1-1-23 16,2-2-3-16,-2 3-1 0,1-3 11 0,0 0-30 15,-1 1 7-15,0-1-1 0,1-1 16 16,-2 4-20-16,1-2-2 0,-5-2-10 0,0 0 26 16,1 0-12-16,-2-1-19 0,-2-2 11 15,1 2-22-15,-3-3 21 0,-2-1-5 0,0-3-20 16,-4 0 1-16,3-3-25 0,1 0-31 0,-4 1-17 16,2-3-18-16,-3-2-6 0,0 0-29 0,0 0-20 15,0 0-64-15,0 8 21 0,-13-1-179 16,11-8-63-16,-2-3 32 0,1 1 27 0,1-4 27 15,-3-7 26-15,3-4 18 0,0 2 9 16</inkml:trace>
  <inkml:trace contextRef="#ctx0" brushRef="#br0" timeOffset="2898.6394">23591 8500 747 0,'-1'-3'301'0,"1"-2"-37"0,-1 1-19 16,1-2-17-16,0 6-11 0,-1-3-14 0,1 0-15 15,1 1-14-15,-2 0-19 0,1 0-11 0,-3 4-9 16,2 0 13-16,-2-1-23 0,1 5-19 0,-6 4-11 16,-1 2 23-16,3 2-12 0,-3 0-15 15,-1 0-19-15,-2 3 10 0,-2-1-1 0,2 0-9 16,-1 2-27-16,1-1-6 0,-1 0-3 16,-4 3 12-16,6-4-4 0,-6 1 9 0,4 0-19 15,0-1-10-15,-2-1 18 0,2-3-22 0,3 3-2 16,1-1-63-16,-1-2-36 0,1 1 4 0,2-2-47 15,0-4-26-15,2-1-24 0,1-1-29 16,0 0 19-16,4-3-150 0,0-2-109 16,0 0 30-16,0 0 48 0,12 0 25 0,-7 0 24 15,11-10 18-15,0 0 14 0,0 3-9 0</inkml:trace>
  <inkml:trace contextRef="#ctx0" brushRef="#br0" timeOffset="3218.9155">23672 8646 296 0,'10'-5'314'0,"0"1"-62"0,1 1-3 0,-2 1-31 16,0 2-20-16,-2-1-18 0,-7 1-5 0,8 0-23 15,0 0 3-15,2 0-34 0,18 16-12 16,-15-13-7-16,-1 4 6 0,0 0-5 0,-2 1-30 16,-3-1 26-16,3 2-5 0,-3 0-37 0,-1-2 0 15,-3 1-2-15,0-2 27 0,0 0-10 16,-2 2 21-16,0-2-26 0,0-1-8 0,1 2 3 15,-1 0-23-15,2 10-24 0,-3-17 14 0,0 8-1 16,0 2 7-16,0-2 21 0,0-1-25 16,0 0 10-16,0 0-46 0,0-7 46 0,0 7-28 15,0-1-15-15,0-6 18 0,0 9-7 16,0-3-29-16,7 4 39 0,-2-6-59 0,9 2-1 16,-2-3-17-16,5-1-27 0,3-2-19 15,-9 0-32-15,7 0-49 0,3 0 14 0,27-17-125 16,-23 9-60-16,-3 2-37 0,2-5 45 0,-1 3 24 15,-4 1 22-15,-4 3-36 0,-1-2 19 16</inkml:trace>
  <inkml:trace contextRef="#ctx0" brushRef="#br0" timeOffset="3564.5343">24234 8774 484 0,'2'-5'326'0,"-2"0"-10"16,1 3-30-16,0-3-7 0,1 4-53 0,-2-5 20 16,0 5-44-16,0-2 7 0,0-1-26 0,0 1 12 15,-2 2-28-15,1 0-26 0,0 1-15 16,-3-2-14-16,1 5-11 0,-2-2-18 0,0 2-8 15,-1 11 20-15,-6-4-11 0,0 0-39 16,3-2-5-16,0 5 18 0,3-3-5 0,-1 5-5 16,6-3-5-16,-2-2-31 0,3-1-1 0,0-9-22 15,0 9 14-15,0-3-21 0,13 14 15 0,-8-9-2 16,3-10 12-16,-1 6-28 0,1-3 20 16,-3-3 8-16,3 0-2 0,-8-1 1 0,9 0-8 15,16-10 16-15,-10 4-1 0,-2-4-2 16,0-2 9-16,0 1-9 0,-5-2-3 0,-1 1 36 15,1-2 0-15,-4 1-9 0,0 0-10 0,-4 3-17 16,0 2 26-16,0 8-10 0,0-13 9 0,-14-12-9 16,10 14-3-16,-5-2-34 0,0 1-41 15,3 8-1-15,-1-3 3 0,1 2-48 0,2-2-20 16,-3 4-32-16,2-3-80 0,0 5 20 0,3-2-227 16,-1-1 31-16,3 1-41 0,0 3 22 15,0 0 22-15,22-15 79 0,-2 7 15 0,5-1 18 16</inkml:trace>
  <inkml:trace contextRef="#ctx0" brushRef="#br0" timeOffset="4111.2346">25738 8547 549 0,'0'-2'197'0,"1"0"-26"0,-1 1-19 16,0 0-18-16,0-1 1 0,3 1-40 15,-3-2 18-15,0 5-6 0,-2-4 0 0,4 1-14 16,-2 1-6-16,0-2 7 0,0 2 4 0,0 0-17 16,1 0 19-16,-1 0 1 0,1 0-17 15,1 0-20-15,-2-1 12 0,2-1 3 0,-2 1-15 16,2-1-3-16,0 1 20 0,-1 0-23 15,2 1 2-15,0-2 5 0,-2-1 1 0,0 1-17 16,3 1-15-16,-3-1 44 0,3 1-27 0,-2-2 0 16,1 0-23-16,0 3 19 0,-1-1 8 15,-1-1-26-15,2-1 4 0,-2 2-3 0,1 0 5 16,0 1-7-16,0 0-3 0,1 0-9 0,-2-2 15 16,-1 2-6-16,2-2-58 0,-2 1-16 15,1 0-2-15,-1 1-32 0,0-1-26 0,0 1-5 16,-1 0-23-16,-1 1 12 0,1-1-70 0,1 0-46 15,-3 2-85-15,1 2-58 0,1-4 39 16,0 2-6-16,-2 0 14 0,3 1 69 0,-3-2 7 16</inkml:trace>
  <inkml:trace contextRef="#ctx0" brushRef="#br0" timeOffset="4482.527">25819 8474 513 0,'1'-5'293'0,"0"2"-32"16,0 0-22-16,-1-1-3 0,4 2-28 0,-4 0-25 15,1 0 28-15,-2-1-39 0,2 2-43 16,1 1-18-16,-1-4 28 0,0 3-36 0,-1 0-15 16,3 1 2-16,-1 2-10 0,1 0 13 0,2 0-11 15,-1 0 3-15,9 7-17 0,2 1-4 16,-1 1-38-16,0 0 12 0,3 0-19 0,-4 2 47 15,3 0-11-15,0 1-24 0,0 0 19 16,-2 1-8-16,1-2 14 0,1 1-39 0,0-1-15 16,-3-1 53-16,3 2-8 0,-2-3-36 15,-1 3 20-15,-1-3-23 0,-1-1 8 0,1 0-10 16,-3-4-14-16,2 3 48 0,1 0-18 0,-4-3-19 16,-2 1-11-16,1-4 11 0,-3 2-15 0,1-2-46 15,-3-2-26-15,1 2-24 0,-1-2-6 16,0 1-23-16,-1-2-33 0,0 0 17 0,-1 0-201 15,0 0-67-15,0 0 29 0,0 0 27 0,4-12 11 16,-3 7 35-16,-1-1 6 0,0 2 12 0</inkml:trace>
  <inkml:trace contextRef="#ctx0" brushRef="#br0" timeOffset="4807.39">26234 8532 360 0,'0'-8'384'0,"1"0"-56"0,-1 1-48 0,0 2-9 16,0 0-20-16,0 3 1 0,0-2-30 0,0 2-16 15,0-2-29-15,0-1-19 0,0 5-17 0,0 0-19 16,0 0-14-16,0 0-11 0,2 0-13 16,-2 3 13-16,0 3-11 0,-2 0 9 0,2 1-10 15,-1 9-9-15,1-5 8 0,-8 15 0 0,2-4-23 16,0 0 5-16,-2-1-11 0,0-1 14 16,-3 1-13-16,-1 0-9 0,-2 2 4 0,3-5-4 15,-4 6 3-15,0-1-25 0,0-2-21 0,-3 2 21 16,0 0 2-16,0 0-8 0,2-3 5 15,0 4-21-15,1-5 15 0,1 3-7 0,2-3-12 16,0-3-7-16,3 1-1 0,1-5-13 16,0-4-16-16,4-1 2 0,1-2-45 0,-1 1-16 15,1-4-10-15,1-2-27 0,-1 2-54 0,3-2-38 16,0 0 19-16,3-4-281 0,0-1 60 0,6-5 15 16,4 0 31-16,1-3 15 0,1 0 75 15,4 1 17-15,0 0 11 0</inkml:trace>
  <inkml:trace contextRef="#ctx0" brushRef="#br0" timeOffset="5248.5729">26407 8775 804 0,'3'-4'291'0,"-1"-1"-20"0,0 2-30 15,-2-3 26-15,5 3-49 0,-3-2-7 0,0 3-23 16,3-2-23-16,2 2-13 0,9-2-4 16,-5-1-49-16,3 5-8 0,-3 0 27 0,-2 0-32 15,6 0-31-15,17 15 34 0,-17-8-43 16,-2 1-3-16,0-1-8 0,-3 3-21 0,-2-2 17 16,-3 1 27-16,-1 4-24 0,0-1-30 15,-3-1 47-15,-1-2-26 0,0-1-14 0,0 2 32 16,-14 19-4-16,8-14-1 0,-2 3-31 15,2-10 42-15,-3 7-31 0,0-2 0 0,-3-1-7 16,3 0-5-16,0-2 13 0,-2 0-16 0,3-4 24 16,4 0-25-16,-1-1 24 0,1 1-19 15,1-4 2-15,0 1 1 0,1 0-29 0,-1 0 15 16,-1-2 22-16,4 1-12 0,-2-1 8 0,2-1-18 16,0 4-17-16,-2-3 24 0,2 1-22 0,0-2 6 15,0 0-25-15,0 0-35 0,11 1-13 16,-9-2-25-16,4-2-13 0,9-4-68 0,2-3 18 15,1-2-89-15,-2-1-89 0,2 0 29 16,2-1-108-16,0 1 27 0,-2-1 65 0,3-1 22 0,-4 4 12 16,3-3-6-16</inkml:trace>
  <inkml:trace contextRef="#ctx0" brushRef="#br0" timeOffset="5596.7233">26849 8793 367 0,'3'-5'332'0,"-1"-1"-29"0,1 3-51 16,-2-1-16-16,0 3 0 0,2-2 17 0,-2 0-6 15,0 1-55-15,1 0-6 0,-2 1-20 16,0 0-9-16,0 2-38 0,-4 0 11 0,1 3-50 16,-1 2 20-16,-5 2-14 0,-3 4-21 15,3 1-5-15,1 1 28 0,2-1-31 0,-3 2-5 16,5-8-2-16,1 3-7 0,1-1 11 0,2 0-34 16,0-9 7-16,0 7-1 0,0 1-2 15,0 0-37-15,18 9 52 0,-13-10-27 0,-3-2-2 16,5-3 1-16,-2-1-20 0,1-1 15 0,0-1-2 15,-6 1 0-15,0 0-7 0,26-13 21 0,-16 4-2 16,2-1-1-16,-2 0 15 0,-1 2-3 16,-5-1 19-16,1 2 11 0,0-8-2 0,-2 5-12 15,-2 0-5-15,0-2 2 0,-1 8-34 16,0 4 14-16,0-8 3 0,0 2-2 0,0 6-77 16,0-8 0-16,-14-3-16 0,9 5-24 0,-6 2-43 15,-2 0-26-15,1 4-61 0,0 0 22 0,3 0-257 16,-7 0 46-16,-13 8 11 0,13-1 3 15,-1 3 44-15,0 2 65 0,0 1 14 0,-5-5 14 16</inkml:trace>
  <inkml:trace contextRef="#ctx0" brushRef="#br0" timeOffset="5923.2266">26354 9435 573 0,'0'-2'285'16,"3"0"-22"-16,-1-1-6 0,1 1-45 0,-2-2 2 16,4 0-31-16,-1-1-3 0,6-5-39 15,3 0 3-15,2-2-20 0,1 0-22 0,0 3-14 16,0-2-13-16,0 0 28 0,0 1-8 0,0-2-20 15,4 3-30-15,-3 1-4 0,0 2-10 0,1 0 2 16,-2 0-7-16,-3 0-8 0,-1 3 1 16,-1 0-8-16,-2 2-44 0,-2-1-13 15,-2 0-15-15,1 1-44 0,-6 1 11 0,0 0-156 16,5 0-85-16,-5 0-45 0,0 0 6 0,0 0 58 16,14 13-10-16,-14-8 56 0,-1 0-38 15</inkml:trace>
  <inkml:trace contextRef="#ctx0" brushRef="#br0" timeOffset="6087.3563">26611 9412 470 0,'2'1'250'0,"-2"2"-13"15,1-1-19-15,1-2-14 0,2 1 5 0,2-1-12 16,-2 0-44-16,1-1-9 0,11-4-22 16,0 0-15-16,2 1-6 0,3-1-29 0,0-3-29 15,4-2-21-15,-3 1-60 0,4-1 5 0,0-2-340 16,1 0-6-16,1-2 37 0,1-3 21 15,-1 0 16-15,-1-4 11 0</inkml:trace>
  <inkml:trace contextRef="#ctx0" brushRef="#br0" timeOffset="10344.151">29386 10249 309 0,'0'0'208'0,"0"-12"9"0,0 12-32 16,13 0 5-16,-13 0-30 0,0 0-5 0,0 0-35 15,0 0-24-15,0 0 17 0,0 0-38 16,0-13 22-16,0 13 6 0,0 0-12 16,0 0-16-16,25-17 18 0,-25 17-17 0,0 0-4 15,4-2 4-15,-4 2-4 0,0 0-1 0,1-1-25 16,0 0 7-16,-1-1-11 0,0 2 2 15,1-1 14-15,-1 0-16 0,3 1 15 0,-3-2-19 16,0 1-17-16,0 1 3 0,0-1-1 0,0 1 1 16,0-1 3-16,0 1 3 0,0-2 7 15,0 0-21-15,0 0 11 0,0 1 8 0,0 1-10 16,0 0-14-16,0 0-4 0,0-2 14 16,0 1-24-16,0-1 6 0,0 2 17 0,-1 0-22 15,1 0 2-15,1 0 14 0,-2-2-14 0,1 2 18 16,0 0-19-16,1 0 16 0,-2 0-15 15,1 0-6-15,0 0-1 0,0 0 11 0,0-1 1 16,0 1 3-16,0 0-1 0,0 0-16 0,-2 0 17 16,2 0-29-16,0 0-3 0,0 0 6 0,0 0-10 15,0 0-5-15,0 0 7 16,0 0-17-16,0 0 19 0,0 0-13 0,0 0-6 16,0 0-11-16,-1 0-10 0,1 0-12 0,0 0 15 15,0 0-22-15,0 5 8 0,0-2-103 0,-1 2-81 16,-4-2 21-16,4 1 19 15,-10 9-113-15,1 0 25 0,0-1-39 0,0 4 8 16</inkml:trace>
  <inkml:trace contextRef="#ctx0" brushRef="#br0" timeOffset="11547.0361">28644 12037 226 0,'0'0'183'0,"0"0"-32"16,0 0-15-16,0 0-26 0,0 0 29 0,0 0-47 15,0 0 14-15,0 0-49 0,0 0 21 16,0 0 14-16,0 0-27 0,0 0 22 0,0 0 4 16,0 0-29-16,0 0-20 0,0 0 36 0,0 0-39 15,0 0 20-15,0 0 10 0,0 0-25 0,0 0-4 16,0 0-3-16,0 0-10 0,0 0 0 15,0 0 23-15,0 0-12 0,0 0 6 0,10-19-2 16,-5 16 11-16,-4 0-33 0,3 3 29 0,-1-4-24 16,1 3 9-16,1-3-7 0,5-4 8 15,0 2 9-15,1-5-30 0,4 1 19 0,0 0-19 16,4 2 12-16,-2-5 3 0,5 1 3 0,2 1-20 16,-5-3 30-16,4 1-19 0,3-1 13 15,2 0-19-15,0-2 9 0,-1-1-2 0,1 1 5 16,1 2 8-16,0-2-14 0,-1 0-3 15,1-2 12-15,-1 3-13 0,3 0-8 0,-2-4-3 16,0 2 2-16,-3-1 24 0,1 2-19 16,0-2-14-16,1-2 22 0,1 2 8 0,5-1-22 15,-5-2 5-15,2-1-10 0,0 0 1 16,3-1 2-16,-1 2 2 0,1-1 13 0,0-2-2 16,1 1-13-16,-1-1-5 0,-2 1 1 0,1 0 4 15,-2 1 9-15,0 5 13 0,-2-1-2 16,-1 0 14-16,-1-1-8 0,1 2-2 0,-4 1-26 15,3-2 0-15,-5 2 6 0,4 0 3 16,2 2-15-16,-3-3 6 0,2-1-6 0,1-3-2 16,0 4 3-16,0-1 3 0,3-1 15 0,-1 0-22 15,-1 2 36-15,-1-1-20 0,3 0-19 16,-2 0 18-16,3 0 12 0,-3 0-19 0,-3 0-17 16,-1 4 28-16,0-1-26 0,-4 0 24 15,-2 2-3-15,0-1-24 0,-4 3 7 0,1 1 15 16,-4 0 10-16,2 3 0 0,-6 2-7 0,-1-3-11 15,-2 3 8-15,-1 3-10 0,-2-3-15 0,1 1 36 16,0 2-32-16,0 0-10 0,-1-2 1 16,0 1 8-16,-1 0-17 0,0 1-22 0,-1-3-10 15,0 3-34-15,0 2-35 0,0 0-15 0,0 0 14 16,0 0-119-16,-12-16-119 0,-2 8-18 16,2 1 9-16,-3 0 26 0,4 3 19 0,0 3 9 15</inkml:trace>
  <inkml:trace contextRef="#ctx0" brushRef="#br0" timeOffset="12110.7753">30549 10593 454 0,'1'-3'253'0,"-1"0"-12"0,1 1-28 0,-1-1 2 16,0 3-17-16,0-4-35 0,2 1-7 0,-1 2-33 15,0-2-4-15,2 1-11 0,1 1-31 0,1 0 1 16,0-1 2-16,1 1-21 0,-1 0 1 16,2 1-21-16,-1 0 8 0,4 0-9 0,-1 0 4 15,5 0-7-15,1 0-3 0,-1 0 1 0,-2 0-16 16,19 11 12-16,-21-7-18 0,3-1 9 15,-5 0-14-15,-1 0 6 0,-3 2 8 0,3-3-15 16,5 7 8-16,-3-5 2 0,-1 2-6 16,-2-1-3-16,1 1-10 0,-3-2 5 0,0 0 6 15,-1 0-2-15,-3 2-11 0,3 1 11 0,0-3-4 16,-3 4 10-16,0 0-7 0,0-1-4 16,0 7 11-16,0 3 12 0,-16 15-8 15,8-17 9-15,3 2-12 0,-4-2 2 16,0 0-2-16,0-2 9 0,-1-1-20 0,3 1 19 15,-2-1-9-15,-1-2 6 0,2 1-9 0,0-2-5 16,-1 3 4-16,2-6-10 0,-1 6-1 0,1-5 17 16,1-1-2-16,0 1 10 0,3-2-19 15,1-2 0-15,-1 1-7 0,0-3 4 0,3 4 3 16,-2-3 21-16,1-2-6 0,-2 2-4 16,0 1-22-16,2-1 0 0,-1 1 14 0,2-2 5 15,-3 3-31-15,0-2-31 0,3 2-23 16,-5 0-41-16,0 11 10 0,-5-6-207 0,-3 2 24 15,0 4 23-15,1-2-82 0,-8 5-13 0,1 0 54 16,0 0 13-16,-3 4 12 0</inkml:trace>
  <inkml:trace contextRef="#ctx0" brushRef="#br0" timeOffset="13609.6647">28832 13184 437 0,'0'-12'147'0,"0"12"-23"0,0 0-14 0,0-14-39 16,3-4 40-16,-2 11-18 0,-1 2-22 15,0 0 25-15,0 0-31 0,0 5 10 0,0 0-28 16,0-10 32-16,0 3-9 0,0-1-33 16,0 1 18-16,0-3 10 0,11-13 0 0,-8 11-34 15,-1 4 17-15,1 0-20 0,-2-1 6 0,7-4-27 16,-4-1 13-16,3-2 17 0,-2 2-28 15,2 1 25-15,2 0-4 0,-4-1 5 16,4 1-22-16,0-4 12 0,0 6 1 0,0-3-3 16,-2 3-7-16,0-3 7 0,-1-3-13 0,4 4 6 15,-1 4-15-15,0-4 26 0,3 3-8 0,-3-3-31 16,-2 3 36-16,0 2-27 0,3-2 20 16,-5 1-20-16,0 3 16 0,2-1-1 0,2-4 0 15,-3 4 2-15,4-5-22 0,-2 6 27 16,-2-1-27-16,5-2 25 0,-5 4 0 0,0-3 17 15,6-1-27-15,-2 1 9 0,-1 3 7 0,2-3-13 16,1 3-2-16,1-2-5 0,-2-3-16 16,3 2 32-16,0-2-11 0,1 2 10 0,1-2-34 15,-3 2 36-15,5-1-7 0,-4 2-3 16,2-2-6-16,0 0 9 0,0 4 4 0,-1-3-7 16,1 1-8-16,-3 2 8 0,3 0-19 0,-7-2 16 15,2 3 5-15,-2 0-9 0,-2 2 7 0,7-5-8 16,4 3-10-16,-1-5 21 0,0 3 8 0,4-1-10 15,-3-1-8-15,1-1 1 0,4-1 0 16,-1 2 4-16,1 0 1 0,-3 1 6 0,2-3-15 16,0 2 13-16,0 1-18 0,2-4 11 15,-5 5-12-15,2-2 9 0,0 1-8 0,-4-1 21 16,2 2-1-16,-1 0-6 0,-4 0-26 16,3-1 16-16,-2 2 8 0,1 0-5 0,0-2 11 15,2 0-7-15,-1 1-8 0,2 1 3 16,-1-2-9-16,0-1 16 0,2 0-26 0,-1 1 23 15,0 0 10-15,1 2-6 0,-3-3-4 0,4 3-8 16,-3-1 6-16,-2 2 1 0,1 0 0 0,0-2-5 16,-1 0 4-16,0 1 7 0,0 1-19 15,0-2 7-15,-5 3 10 0,1 0-5 0,4-1 2 16,3-2 12-16,-6 1-8 0,6 2-4 16,-2-2-5-16,0 1 2 0,-6 1-14 0,8-4 22 15,-3 2-10-15,5 0-3 0,-3 2 8 16,-2-4-6-16,1 1 6 0,0 1-16 0,0 1 25 15,-2-2-12-15,0 0 7 0,-2 0-13 0,4 2 8 16,-7-2-2-16,3 2 4 0,0-4-9 16,0-1 4-16,-5 5-16 0,7-7 22 0,1 3 1 15,-3-1-6-15,5 0-14 0,-2 2 20 0,5-4 0 16,-2-1-17-16,3-3 23 0,-1 1-11 16,-1 1 6-16,0-1-19 0,1 0 12 15,-1-2-11-15,1 0 16 0,1 1-15 0,1-1 23 16,-3-2-9-16,-1 2-4 0,-2 0-12 0,4 0 20 15,-3-2-3-15,0 0 3 0,-1-1-8 0,-4 1 19 16,0 1-8-16,-4 4-14 0,0-5 12 0,2-1-8 16,-2 3 19-16,-3 1 3 0,0-2-14 15,4-1 4-15,-4 3-21 0,0-1 16 16,1 2-14-16,-2-3 16 0,3 3-5 0,2-2 2 16,-5 1 2-16,1 0-20 0,2 2-2 15,-5-1-9-15,3 4 7 0,-4 1-16 0,-1 2-34 16,3-1 4-16,-2 1-54 0,-1 0 1 15,0 3 11-15,-1-1-180 0,0 5 23 0,0 0 19 16,-11-19-115-16,-1 13 20 0,-2-2 15 0,-5 4-60 16</inkml:trace>
  <inkml:trace contextRef="#ctx0" brushRef="#br0" timeOffset="33600.4294">12335 10592 261 0,'0'0'230'0,"0"0"-19"0,0 0-29 0,0-14-36 16,0 14 5-16,0 0 0 0,0 0-48 15,0 0 12-15,0 0-39 0,0 0 16 0,0 0-16 16,0 0-2-16,0 0 10 0,0 0-25 0,0 0 9 16,0 0-14-16,0 0-4 0,0 0-7 15,0 0 2-15,0 0 8 0,0 14 3 0,4 3 6 16,-1 3 11-16,0 4-21 0,-1-1 6 15,-1 2 12-15,-1-11-14 0,0 7-13 0,0 0-2 16,0 4 1-16,-10 25-24 0,7-25 10 0,-1-3-4 16,1 0 9-16,-3-5-13 0,4 2-4 15,2-13 3-15,0 2 11 0,0-1-24 0,0 1 6 16,0-2-4-16,0-6 19 0,0 6 6 16,0-6-2-16,0 6-11 0,0-6 40 0,0 0-17 15,0 0-26-15,-14 9 17 0,13-11 16 0,0-5-40 16,-3 1 9-16,0-11-13 0,1-4 37 15,1-1-26-15,-1-6-12 0,3 14 13 0,0-8-10 16,0-3 13-16,0-3-7 0,0 1 20 0,0-1 1 16,16-26-29-16,-14 25 2 0,3 3 20 0,3-1 5 15,-2 4-24-15,4 0-28 0,0 1 21 16,0 2 13-16,1 2-20 0,-1 1 3 0,2 1 13 16,-1 2-1-16,1 6 4 0,1-4-22 15,1 3 3-15,1 3 12 0,-1 3 2 0,-14 3-21 16,11 0-1-16,2 0 21 0,19 16-4 15,-19-7-29-15,0 4 40 0,0 1-30 0,-5 2 2 16,-1 1-1-16,2 3 29 0,-5 2-3 16,1 0-18-16,-1-1-19 0,-1 2 25 0,-2-1-14 15,-1-12-10-15,0 5-5 0,0 0 12 0,0 0 13 16,0-3-15-16,0-1-1 0,0-4 27 16,0 0 7-16,0-1-30 0,0-6 30 0,0 0-4 15,0 7-5-15,0-7-7 0,-8 7 4 16,6-11 7-16,2-4-36 0,0 0 13 0,2-11 17 15,-2 8-18-15,0-7-3 0,10-21 10 16,-10 18 10-16,8-1 6 0,-2 1-7 0,3 3 6 16,-3-1 16-16,-4 5-22 0,6 0 30 0,-5 3-38 15,1 1 10-15,0 3-14 0,0 1 3 0,3 2 6 16,6-3 16-16,-5 4-13 0,1 3 7 16,1 0 0-16,-10 0-10 0,11 0 2 0,14 16 12 15,-11-4-23-15,0 1 3 0,-2-2 7 16,-1 7-5-16,3 1 13 0,-3 4 13 0,-1 2 9 15,-3 0-25-15,4 0 30 0,-3 0-36 0,-1 2 5 16,2-2 7-16,-4 3-12 0,2 0 8 16,-2-1 14-16,1-2-12 0,0-2-12 15,-2-2-9-15,-2-2 37 0,0-1-5 0,-1-5-32 16,1-2-4-16,-1-3 12 0,0-1 6 0,-1 0-32 16,2-4-6-16,-2 1 12 0,0-1-34 0,0-3-19 15,0 0-17-15,-4 3-49 0,2-3 14 0,1-5-135 16,-1 2-108-16,-1-2-32 0,-1-12 26 15,0-2 23-15,2-5 29 0,2 13 10 16,0-5 9-16</inkml:trace>
  <inkml:trace contextRef="#ctx0" brushRef="#br0" timeOffset="33825.8284">13041 10557 291 0,'7'-3'253'0,"-1"3"-1"0,-1-1-33 16,2 1-14-16,-2-2-14 0,2 2-25 15,-2-2-13-15,12-3-10 0,0 1-33 0,-2 1 7 16,2-2-25-16,-1 2-20 0,1-1-30 0,-5 0-20 16,4 0-26-16,-4 0-35 0,2 0 4 15,-5 4-145-15,-3-2-73 0,-6 2-103 0,0 0 42 16,5 10 24-16,-5-6-7 0</inkml:trace>
  <inkml:trace contextRef="#ctx0" brushRef="#br0" timeOffset="34017.1934">13181 10701 623 0,'2'3'220'0,"0"0"-37"0,0-1-12 0,2 0 9 15,-1-2-32-15,4 0-25 0,-2 0-18 0,11-4-3 16,-4-2-5-16,3 2-14 0,0-3-38 15,-1-1 0-15,2 2-31 0,-1-2-18 0,2 1-25 16,-2-3 2-16,1 2-24 0,10-1 5 0,-8-1-107 16,5-1-70-16,-3 1-74 0,1 0-45 15,-2-1 13-15,-1 3-2 0</inkml:trace>
  <inkml:trace contextRef="#ctx0" brushRef="#br0" timeOffset="34571.6333">13718 10424 317 0,'5'-10'271'0,"0"-4"-34"16,-5 4-7-16,0 2-32 0,0 0-4 0,0 8-28 16,0-7-4-16,0-1 1 0,0 0 25 0,0 1-43 15,-12-13 11-15,7 13-31 0,1 2 8 16,2-4-17-16,-3 5-26 0,3-1 28 0,0 0-14 16,-1 3-38-16,1 2-10 0,-3 0-13 15,1 2 33-15,-5 9-39 0,-1 1-3 0,-2 2 13 16,2 5-22-16,3-2 12 0,-1-1-25 15,1 0-18-15,2 3 21 0,1-4-25 0,3-1 11 16,0-3-7-16,1-11-27 0,0 7-9 16,0 1 0-16,0-8 11 0,11 16 6 0,-8-12-6 15,2 0-5-15,0-3 20 0,-1 0-11 0,1-1 12 16,-1 0-9-16,-2-1 10 0,2-2 22 0,-1 0-4 16,-2 0 16-16,2-2 4 0,0 0-20 15,5-7 13-15,-4 3 9 0,0 0 7 0,-2 2-7 16,0 1-13-16,0 0 35 0,0 1 0 15,-1 2-35-15,0 1-3 0,3 0 30 0,-3 1-38 16,3-2 0-16,-3 3 4 0,4 0 20 16,-5 0-13-16,0 0-18 0,12 0 10 0,11 19-7 0,-13-10-5 15,1 1 8-15,0 3 21 0,-5 1-3 16,2-1-30-16,-3 1 7 0,-3-1 4 0,-2-13 9 16,0 12-2-16,0 5 8 0,0-1-25 15,0 0 26-15,-17 16-37 0,10-14 12 0,-1-3 17 16,-2 2-8-16,0-5 5 0,-1 1 6 0,-2-2-17 15,1 0-5-15,-2-1 31 0,3 0-2 16,-2-2 13-16,2-4-21 0,3 0 7 0,1-1-24 16,2-2-2-16,-1 2 8 0,2-1-7 0,0-1 17 15,-1-1-24-15,3 0 10 0,-2 1-37 16,4-1-17-16,0 0-27 0,0 0-30 0,0 0-21 16,-7 0 12-16,7 0-148 0,0 0-107 15,0 0-2-15,-7 0 36 0,7 0-2 0,0 0 24 16,0 0 13-16,0 0 1 0</inkml:trace>
  <inkml:trace contextRef="#ctx0" brushRef="#br0" timeOffset="34833.4144">13599 11031 350 0,'0'2'255'0,"0"2"2"0,1 0-26 0,-1-2 13 16,1 1-30-16,-1-1 5 0,2 1-39 0,-1-3-17 15,-1 0-1-15,4 0-27 0,1-1-4 0,-1-2-7 16,12-5-22-16,0-3-2 0,1 1 17 16,3-2-38-16,1-1 31 0,0-4-60 0,-1 2 12 15,3-2-5-15,3-1-8 0,-3 1-12 16,1 1 12-16,-3-3-32 0,3 4-34 0,-4-1-25 16,1-1-19-16,-5 6-73 0,1 3 13 0,-2 0-172 15,-8 3-130-15,-3 5 31 0,-4 0 14 16,0 5 61-16,-3-1-16 0,-1 2 3 0,-3 6 48 15</inkml:trace>
  <inkml:trace contextRef="#ctx0" brushRef="#br0" timeOffset="35215.7809">13627 11193 270 0,'-4'3'298'0,"-2"1"-31"0,4-3-50 16,2-1 7-16,-1 0-36 0,2-3-10 15,3 2-2-15,10-7-37 0,2-5 9 0,0 1-21 16,5-4-11-16,0 1-11 0,2 0-16 0,3-2-5 16,1-1-12-16,0-1 3 0,5-2-6 15,1 2-2-15,-1-4-15 0,0 3 17 16,1-2-21-16,-1 2-2 0,0-1-7 0,0 4 2 16,-5-1 14-16,-4 3-20 0,0 3 2 0,2 0 9 15,-6 0-25-15,-7 4 3 0,0 1-2 0,2-1 24 16,-5 0-17-16,-4 6 7 0,0-1-22 15,0 1 28-15,0 0 0 0,-4-1 2 16,2 0 16-16,-1 3-43 0,1-4-12 0,1 4 14 16,-4-1-1-16,2-1 5 0,0 1-10 0,-2-1 13 15,1 2 9-15,0-1-40 0,-1 1-22 16,0 0-4-16,0 0-16 0,0 0 5 0,3-1-42 16,-3-1-19-16,0 1-39 0,0 1 14 15,-1-2-133-15,-2 0-150 0,0 0 29 0,1 1-36 16,-2-2 26-16,-1-1 25 0,1 0 14 0,-1 1 49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3:56:35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25467 1032 282 0,'0'0'146'0,"0"0"-13"15,0 0-15-15,0 0 2 0,0 0-12 16,0 0 3-16,0 0-15 0,0 0-17 0,0 0-33 16,0 0 4-16,0 0-5 0,0 0 11 0,0 0 2 15,0 0-42-15,0 0 38 0,0 0-54 16,0 0 12-16,0 0 47 0,0 0-27 0,0 0-3 15,0 0-17-15,15 9 24 0,-8-8 7 16,-1 1-5-16,-2-2-23 0,1-2 9 0,-5 2 21 16,8 0 5-16,-8 0-24 0,10 0 22 0,0 0-5 15,0 0-3-15,7-15-21 0,-7 12 5 16,2-4-14-16,-1 3 20 0,0 0 0 0,1 2 12 16,0-3-32-16,-1 1 25 0,2 0-12 0,-4 2-5 15,1-2-3-15,0 4 7 0,-2-1 2 16,-1 1 2-16,1-3-10 0,0 3 0 0,-8 0-5 15,7 0-13-15,-1 0 11 0,3 0 12 0,-3 0-31 16,3 0 25-16,0 0-7 0,3 0-4 16,-2 0-6-16,-1 0 10 0,1 0 0 0,-1 0 6 15,0 0-11-15,1 0 11 0,2 0-10 16,-2 0 2-16,3 0-5 0,0 0 11 0,-1 0-9 16,-3 0 4-16,2 0-4 0,1 0 4 15,-3 0-2-15,0 0 0 0,3 0-10 0,-5 6 15 16,1-6-4-16,0 0-9 0,10 17 4 0,-15-13-4 15,5-2 16-15,-1 0-15 0,-7-2 11 0,0 0-1 16,10 0-16-16,-4 0 7 0,1 0-9 0,5 12 14 16,-3-12-12-16,-4 2 24 0,2 1-12 15,-1-2 6-15,6-1-17 0,-12 0 18 0,12 0 3 16,0 0-9-16,1 0 6 0,11-10 4 16,-14 6 4-16,4 2-3 0,-5 2-9 0,-2-2 6 15,0 1-12-15,2-1 10 0,3 1-13 0,-12 1 14 16,0 0-11-16,8 0 7 0,-1 0-14 0,-2 0 7 15,3 0 16-15,-8 0-16 0,8 0 1 16,-1 0 7-16,-7 0 3 0,14 13-7 0,-10-8-18 16,5-4 20-16,-3 1-1 0,-2 2-8 15,5-2 14-15,-4-1-9 0,2 1-9 0,0-2 4 16,-7 0 6-16,7 0 3 0,2 0-11 0,-1 0-3 16,2 0 23-16,-1 0-15 0,0 0 1 15,3 0 12-15,-3 0-12 0,3 0-6 0,-2 0 17 16,-2-7-9-16,-1 7-2 0,2 0 4 0,0 0-5 15,0 0-8-15,-2 0 5 0,0 0-7 16,-7 0 7-16,9 0-3 0,-1 0 5 0,0 0 3 16,4 4-14-16,-12-4 14 0,0 0-19 15,9 0 18-15,4 8-1 0,-5 0 1 0,-1 1-12 0,1-6 15 16,0 0-20-16,3-3 8 0,2 2 9 16,1 1 1-16,-1 0-6 0,0 2-1 0,-1-1 8 15,3-3 1-15,0 1 0 0,-4 3-17 16,2-5 18-16,-3 1-1 0,-1 2-11 0,5 1 11 15,-7-4-2-15,1 0 8 0,1 0-15 0,1 0 6 16,0 0 4-16,0 0 8 0,2 0-12 16,-2 0-3-16,4 0 0 0,-3 0 13 0,15-13-11 15,-14 13 4-15,-1-2-21 0,-2 1 19 16,3-2-2-16,-1 3-17 0,-5-1 14 0,1 1-2 16,-2-3 6-16,-1 3 1 0,1 0 6 0,0 0 0 15,-5 0-10-15,0 0-1 0,0 0-14 16,0 0 18-16,0 0 1 0,8 0-6 0,-8 0-2 15,0 0 2-15,6 0 7 0,0 0 3 0,4 0-13 16,-2 0 5-16,0 0 4 0,2 0-2 0,0 0-16 16,15-13 20-16,-15 13 6 0,-1 0-9 0,1-3 0 15,0-1-4-15,-3 4-5 0,3 0 9 16,3 0 8-16,0 0-7 0,-1 0 0 0,0 0-3 16,-1 0 9-16,3 0-6 0,14-14-6 15,-12 11-2-15,-2-1 12 0,-3-4-9 0,5 7 2 16,-2-1 4-16,-4 1-8 0,-1-2 4 0,3 1-5 15,-6 0-2-15,0 0 10 0,4 2 4 16,-3 0 1-16,-2-2-11 0,2-1 17 0,-4 3 0 16,1 0-9-16,-4 0-2 0,0 0 5 15,0 0-10-15,0 0 14 0,0 0-4 0,0 0-17 16,0 0 5-16,12-13 9 0,-12 15-14 0,1-2 0 16,-5 1 20-16,7-1-2 0,-1 0 6 15,-2 0-20-15,1 0 12 0,-1 0 0 0,0 0 8 16,0 0-15-16,0 0 2 0,0 0 13 0,0 2-16 15,0-4-3-15,0 2 9 0,3-4 6 16,-3 1-9-16,4 4 2 0,-1-3-6 0,-3 3-11 16,6-2 17-16,-1-3-6 0,-3 2-8 0,5 3 2 15,-2 0 13-15,1 1-4 0,-2-4-3 16,-3 4 5-16,2-2 8 0,0 2-4 0,3-4-3 16,-3 0 2-16,-3 2-8 0,0 0-6 0,0 0 8 15,0 0 1-15,0 0 1 0,7 0-9 16,-3 2 0-16,-4-4 15 0,-1 1-14 0,2 2 11 15,-1-1-5-15,1 2 9 0,-2-2 2 0,1 0-24 16,1 2 10-16,-1-2 5 0,0 0-4 0,-1-2 6 16,2 2 0-16,-2-2 10 0,1 1-6 15,0 2 0-15,-1-1 4 0,1 0-9 0,0 2 17 16,-1 0-18-16,2-2 0 0,0 0 8 16,0 0-10-16,-1 0 8 0,0 0 0 0,0 0-18 15,0-2 19-15,-2 2-3 0,4 0 2 16,-5 0-1-16,5 2-7 0,-3-2-13 0,1 0 19 15,0-5-10-15,0 6-7 0,0 1 4 0,1 1 10 16,-1-4-6-16,1 1 2 0,-4-2-10 0,5-2 4 16,-3 3 2-16,0 2 13 0,2-1-12 15,-1 2 7-15,1-2-7 0,-1-1 5 0,-1 2 6 16,1-3-9-16,0 3-4 0,0-2 13 0,-1 3-10 16,2-2 2-16,-2-3-12 0,1 4-2 15,0 0 18-15,1 2-3 0,-5-5 3 0,1 1 2 16,5 2-10-16,-1-3 3 0,0 4-5 0,-1-2 16 15,2-2-22-15,-8 3 10 0,5 0-5 16,2 1 16-16,-1 0-12 0,-2-2 1 0,2 0-4 16,2 0 4-16,-2 0 4 0,0 0 1 0,-1-5-2 15,2 6-5-15,-2-2 2 0,1 2 12 16,0-1-18-16,1 2 13 0,-1-2 0 0,0 0 6 16,0-2-16-16,3 0-4 0,-4 2 2 15,2 1 20-15,-1-1-18 0,3-2-2 0,-3 3 13 16,0-1-2-16,-2 0-10 0,4-1 18 0,-5 2 4 15,3 0-9-15,-1 0-1 0,2-1-7 16,-1 0 7-16,0 0-2 0,0 2-9 0,-3-2-4 16,3 0 6-16,-1-2-6 0,1 6 23 15,0-4-16-15,1 0 4 0,-1 0-11 0,3 1 5 16,0-2 12-16,-3 2-15 0,-2-1-3 0,4-1 21 16,-4 2-2-16,-2-1-19 0,4-1 20 0,2 1-6 15,-4 0-2-15,5 0-7 0,-4-2 10 16,2 2-3-16,-1 2 0 0,-4-2 6 0,5-4-12 15,1 6-7-15,-4-2 17 0,2 0-6 16,0 0-3-16,0 0-5 0,-1 0-5 0,0 2 3 16,0-4 11-16,1 4 3 0,0-2 5 0,0 0-6 15,0 0-3-15,0 0-6 0,0 0 5 0,0 0 3 16,0 0-2-16,0 0-1 0,0 0 6 16,0 0-5-16,0 0 10 0,0 0-13 0,0 0 7 15,0 0-8-15,0 0 17 0,0 0-21 16,0 0 19-16,0 0-22 0,0 0 20 0,0 0-4 15,0 0-1-15,0 0 2 0,0 0-7 16,0 0-1-16,0 0-6 0,0 0 8 0,0 0 1 0,0 0-9 16,0 0 9-16,0 0 2 0,0 0-4 15,0 0-4-15,0 0-8 0,0 0 14 0,0 0-4 16,0 0-7-16,0 0 12 0,0 0 2 16,0 0 5-16,0 0-7 0,0 0 2 0,0 0-6 15,0 0 0-15,0 0 5 0,0 0-17 16,0 0 14-16,0 0 6 0,0 0-10 0,0 0 1 15,0 0 2-15,0 0-10 0,0 0 5 0,0 0 6 16,0 0 1-16,0 0 4 0,0 0-16 0,0 0 17 16,0 0-10-16,0 0 6 0,0 0 3 15,0 0 0-15,0 0 6 0,0 0-7 0,0 0-12 16,0 0 15-16,0 0-10 0,0 0 10 16,0 0 3-16,0 0-27 0,0 0 15 15,0 0-4-15,0 0 11 0,0 0-8 0,0 0 14 0,0 0-11 16,0 0 1-16,0 0 12 0,0 0-18 15,0 0 7-15,0 0-8 0,0 0 7 0,0 0-5 16,0 0 2-16,0 0 18 0,0 0-7 16,0 0-9-16,0 0 11 0,0 0-25 0,0 0 14 15,0 0-15-15,0 0 29 0,0 0-9 0,0 0-6 16,0 0 3-16,0 0-12 0,0 0 19 16,0 0-16-16,0 0 5 0,0 0-7 0,0 0 14 15,0 0 10-15,0 0-13 0,0 0 5 16,0 0-2-16,0 0-4 0,0 0-2 0,0 0 15 15,0 0-9-15,0 0-6 0,0 0 6 0,0 0-6 16,0 0 2-16,0 0 6 0,0 0-16 16,0 0 16-16,0 0-7 0,0 0-2 0,0 0-4 15,0 0-5-15,0 0 16 0,0 0-3 16,0 0 7-16,0 0-19 0,0 0 13 0,0 0-4 16,0 0 1-16,0 0-7 0,0 0 13 0,0 0-8 15,0 0 6-15,0 0-11 0,0 0 11 0,0 0 4 16,0 0-7-16,0 0 5 0,0 0-11 0,0 0-9 15,0 0 16-15,0 0-11 0,0 0 4 16,0 0 8-16,0 0-5 0,0 0 4 0,0 0-6 16,0 0 7-16,0 0-10 0,0 0-3 15,0 0-1-15,0 0-11 0,0 0 8 0,0 0-17 16,0 0 4-16,0 0-16 0,0 0-6 16,0 0-21-16,0 0-21 0,0 0 9 0,0 0-85 15,0 0-14-15,0 0-165 0,0 0 23 0,0 0-49 16,-31 19 27-16,24-17-1 0</inkml:trace>
  <inkml:trace contextRef="#ctx0" brushRef="#br0" timeOffset="9092.8637">32533 1017 312 0,'0'0'107'0,"0"-13"-27"0,0 13-11 16,0 0-9-16,0 0-30 0,0 0 22 15,0 0 12-15,0 0-25 0,0 0-14 0,0 0-3 16,0 0-2-16,0 0 14 0,0 0-5 16,0 0-2-16,0 0 21 0,0 0 1 0,0 0-2 15,0 0-11-15,0 0-4 0,0 0-3 16,0 0-12-16,0 0 2 0,0 0-26 0,0 0 14 16,0 0 0-16,0 0 20 0,0 0-5 0,0 0-15 15,0 0-1-15,-5 0 25 0,0 4-2 16,1-1-6-16,-1-1-1 0,-4 4-25 0,4-6 0 15,-1 8-8-15,0-3 0 0,-1 0 16 16,-2 2-2-16,0 0 1 0,2-3 16 0,-2 2 19 16,1 0-3-16,1 1-3 0,-2-1-15 0,-1 1-15 15,2-5 8-15,-2 10-17 0,5-6 40 16,-5-1-11-16,3 0 12 0,1 2 4 0,-2 1-37 16,4-3 20-16,-3 2 11 0,-2 0-43 15,5 0 14-15,-1-2 13 0,-4 1 6 0,3-4 8 16,0 4-25-16,1-1-6 0,-4 1 25 0,7-2-38 15,-1-2 15-15,1 0 15 0,-5 3 2 16,5-4-42-16,0-1 51 0,0 4-27 0,1-4 9 16,-2 2 5-16,2 1 5 0,-1-3-44 0,2 0 23 15,0 0-14-15,0 0 18 0,0 0-27 16,-10 12 23-16,10-12 9 0,0 1-13 0,-2-1 10 16,-1 3 4-16,3-3-28 0,0 0-2 0,0 0 2 15,-1 5-72-15,2-6-52 0,1 2-48 0,-4-1-120 16,5-3 15-16,2 1-65 0</inkml:trace>
  <inkml:trace contextRef="#ctx0" brushRef="#br0" timeOffset="9780.7385">32584 1062 269 0,'3'1'135'0,"-3"0"-19"0,0-1 4 0,-1 2-17 16,2 1-62-16,-9-3 15 0,11 0 1 0,-2 0-5 15,-1 0 6-15,0-5 7 0,3 5-7 0,-10 0-7 16,6 0-20-16,0 5-3 0,-1-5-3 15,-2 0-4-15,0 4-4 0,0-1 34 0,1-2-26 16,-1 2-5-16,0 3-11 0,-2 0 0 0,1-2 19 16,-4 2 12-16,5-1 1 0,-1 2-2 15,-4 2-3-15,0-3-4 0,-1 1-27 0,2 2-12 16,-1 0 22-16,0 1 12 0,0-5 9 0,-1 3 3 16,2 1-5-16,2-4-18 0,1 2-7 0,-4 3-24 15,-1-4 6-15,3 1 17 0,0 1 3 16,1-3 2-16,0 3 24 0,-3-1-36 0,3 1 6 15,-1-2 11-15,1-2-24 0,6-1 13 16,-4-2-25-16,-2 5 49 0,5-4-45 16,-6 0-1-16,6 1 34 0,-2-1 2 0,2-1-11 15,1-1-6-15,0 0 15 0,0 0-12 16,0 0-22-16,0 0 39 0,0 0-9 0,0 0-11 16,0 0 12-16,0 0 11 0,0 0-21 0,0 0-31 15,0 0 7-15,0 0 24 0,0 0-29 16,0 0 6-16,0 0 7 0,0 0 44 0,0 0-55 15,0 7 42-15,0-7-3 0,0 0-9 0,-8 5-6 16,9-3 14-16,1-4-64 0,-2 2 20 0,0 0 4 16,0 0-96-16,2-3-53 0,-4 2 14 15,2-2-231-15,-3-1-3 0,4-2-5 0</inkml:trace>
  <inkml:trace contextRef="#ctx0" brushRef="#br0" timeOffset="43057.7323">29301 6706 290 0,'0'0'171'16,"0"0"-27"-16,0 0-14 0,0-14-8 15,0 14 18-15,0 0-42 0,0 0 18 0,0 0-65 16,0 0 14-16,0 0-4 0,0 0 33 15,0 0 8-15,0 0 11 0,0 0-27 0,0 0 1 16,0 0-17-16,0 0 3 0,0-13 11 16,0 13-22-16,0 0 6 0,0 0-18 15,0 0-9-15,0 0 3 0,0 0-16 0,0 0 0 16,0 0-4-16,14 0-18 0,-14 0 31 0,0 0-24 16,0 0 12-16,0 0-17 0,27-20 12 0,-22 20-7 15,-1-3-6-15,1 0 2 0,2 2 6 16,7-6 8-16,1 4-14 0,-1-4 0 0,-4 2 2 15,4 0-2-15,-4 0-7 0,-1 2 6 16,2 0-18-16,4-1 19 0,-6-2-2 0,1 4 0 16,2-6-10-16,-3 6 22 0,-2-1-14 0,-2 2 8 15,2-2-16-15,-3 2 20 0,0 1-18 16,-1-2 16-16,4 0 1 0,-5 1 7 0,1 1-2 16,-1-1-15-16,2-2 14 0,-3 1-15 0,2 2 21 15,1-1-21-15,-1 1 20 0,-1-3-1 16,1 3-7-16,0-2-16 0,-1-1 18 0,0 3-5 15,1-1 10-15,-2-1-26 0,2 1 6 0,-1 0 4 16,-1-1-13-16,2 0-24 0,-2 1-8 0,1 0-15 16,0 1-13-16,-1-1-15 0,-1 1-22 15,3 0 10-15,-3 0-110 0,0 1-113 16,0 0-49-16,-1 0 23 0,-2 1 23 0,-2 1 12 16,1-2 5-16</inkml:trace>
  <inkml:trace contextRef="#ctx0" brushRef="#br0" timeOffset="43518.3639">29313 6789 347 0,'-2'0'150'15,"1"2"-22"-15,1-4-13 0,0 2 18 0,0 0-18 16,0-1-13-16,3-1-31 0,-1 2-31 16,2-1 15-16,-1 1-20 0,3-1 6 0,-2-4 6 15,2 4 0-15,-1 0-33 0,8-4 25 0,2-1 28 16,0 0-55-16,0 2-10 0,-2-3 45 0,1 0-14 15,-2 1-17-15,1-1 18 0,1 1 12 16,-6 0 4-16,4-1-22 0,0 0 13 0,-4 1-22 16,5-2 34-16,-2 4-9 0,-4 1 14 15,-1-1-23-15,-1-1-4 0,1 2 20 0,2 0-6 16,-4 3-2-16,0-3-12 0,0 2 20 16,0-2-3-16,1 2 11 0,-3-1 2 0,1 1-23 15,-2 1-17-15,3-2 11 0,0 1 2 0,-3 0-11 16,3-1-20-16,-3 1 25 0,0 0-14 0,2 0-15 15,-3-1-18-15,3 1-22 0,0 1-43 16,1 0 8-16,1 0-141 0,2-2-129 0,-1 2-10 16,15-1 4-16,0-4 19 0,-1-1 7 0</inkml:trace>
  <inkml:trace contextRef="#ctx0" brushRef="#br0" timeOffset="44539.6533">31978 6630 383 0,'0'0'206'0,"0"0"-12"0,0 0-11 0,0 0-14 16,0 0-52-16,0 0 10 0,0 0-8 0,0 0-44 15,30-20 22-15,-28 15-7 0,3 3-10 16,0-1-23-16,-1 0 29 0,8-5-13 0,-4 3-6 15,-1 0 6-15,5-4-11 0,-3 5-7 16,5-2-14-16,-4 0 7 0,-1 4 2 0,6-6 7 16,-3 3 3-16,-2 0-23 0,-4 0 4 0,1 3-9 15,-1-3 0-15,-1 2-5 0,3 1 10 0,6-5 5 16,-6 1 10-16,-1 4 5 0,-2 0-29 16,2-1 4-16,-3 1 12 0,-2 1-3 0,1 1-28 15,-1-2 11-15,2-1 8 0,-1 2-26 16,-2 1-2-16,1-2 3 0,0 2 12 0,-2-1-40 15,1-3 10-15,3 4-34 0,-4-1-19 0,0 1-21 16,0-1 2-16,1 1-14 0,0 0 10 0,-1 1-73 16,0 0-46-16,-1-2-50 0,1 2-87 15,-1 2 36-15,-2-2-14 0,1 0 19 0,-1 1 5 16</inkml:trace>
  <inkml:trace contextRef="#ctx0" brushRef="#br0" timeOffset="45099.2975">32036 6682 272 0,'-1'2'228'0,"1"-2"-85"0,0 0 31 16,-2 1-3-16,2-1-2 0,-1 0-14 0,0 0-28 16,2 0-29-16,-1 0-10 0,-1 0 19 15,1 1-1-15,1-2-11 0,0 0-19 0,-1 1 4 16,2 0-29-16,-1-2-12 0,0 1 16 0,2-1-12 15,-1 1-4-15,3-2 1 0,-1 0-9 16,1 0-4-16,0 0 0 0,13-4 1 0,-6-4-11 16,6 2 4-16,-4 0 1 0,2 2 1 15,0-2-13-15,-1-1 2 0,-1 0 7 16,0 1-25-16,0 2 9 0,-1-2 12 0,-2 3 7 16,-3 2-8-16,0-1-3 0,3-2 22 0,-6 4-3 15,3-2 2-15,-3 1 12 0,-2 3-7 0,1-1-8 16,2-1 5-16,-2 2 4 0,-3 1-6 0,-1-1 18 15,4-1-13-15,-3 2 12 0,2-3-7 16,-3 3 11-16,4 0-23 0,-3-2 10 0,0 2 10 16,1-1-16-16,-1 1-18 0,0 0 6 15,0-3-14-15,1 3 19 0,-2-2-27 0,0 2 2 16,0 0-13-16,0 0-33 0,0 0-23 0,0 0-17 16,0 0-70-16,0 0 5 0,0 0 14 15,0 0 11-15,0 0-320 0,0-9 28 0,-20-8 73 16,8 6 31-16,0-2 36 0,-1-4-1 15</inkml:trace>
  <inkml:trace contextRef="#ctx0" brushRef="#br0" timeOffset="56361.7799">29278 1523 350 0,'0'0'104'0,"0"0"-67"0,0 0 22 0,0 0-41 16,14 0 21-16,-14 0-18 0,0 0 17 15,0 0 12-15,0 0-39 0,0 0 30 0,0 0-10 16,0 0-31-16,0 0 13 0,0 0-21 15,0 15 5-15,0-15 7 0,0 0-5 0,0 0 7 16,0 0 10-16,22 23-10 0,-23-20 49 0,-1 2-51 16,4-3 14-16,-2 1-13 0,0 1-7 0,0 1 19 15,0 0 10-15,0-5 12 0,0 0-44 16,0 7 22-16,0-7-11 0,0 7-1 0,0-1 41 16,0 0-4-16,-12 7-28 0,11-7-9 15,-2 10 8-15,0-5 13 0,-1-1-27 0,0-3 20 16,1 1-3-16,-5 3-14 0,4-2 1 0,1-1-13 15,0-2 31-15,2-2-3 0,-1 0-2 16,0 1-1-16,1-1 8 0,1-1 12 16,0 3-2-16,-1-3-4 0,1-3-13 0,0 0-2 15,0 8-1-15,0-1 0 0,0 0-26 0,0-1 5 16,0 0 1-16,0-6 1 0,13 26 14 0,-10-17 14 16,-2 1-16-16,6 7 1 0,-5-5-10 15,1-2-2-15,-3 1 12 0,0 0-6 0,3 6 21 16,-2-1-2-16,0-4-2 0,-1 1 2 15,0-13-9-15,0 11 1 0,0-1-3 16,0 4 6-16,-10 20 11 0,7-16-1 0,1-2-4 16,-3-2-20-16,1 1 1 0,-2-2-1 0,-1 1 2 15,1-2 10-15,-2 3-1 0,0-3-1 16,-1 1-13-16,0-1-2 0,-2 1-14 0,2 0 2 16,-3-1 0-16,1-2 5 0,-2 1 0 0,1 0 1 15,1 0 22-15,1 2-4 0,1-2-9 16,1 0 4-16,-1-1 11 0,3-1 6 15,-4 1-1-15,5-4-2 0,1 0-17 0,0 0 20 16,-1-2-4-16,1 0-1 0,1 1-28 0,2-2-13 16,1-1 21-16,0 2 7 0,-2-1-11 15,0-2-1-15,2 2 9 0,0 1-19 0,0-2 32 16,0-2-29-16,0 0 44 0,0 0-20 0,0 0 0 16,0 8-1-16,13 4-27 0,-9-10 20 15,-1 1 10-15,0 0-9 0,3 0 23 0,-3 1-21 16,5-1-1-16,1 6-4 0,3-3-11 0,-5 1 23 15,-1-2-17-15,1 1 0 0,-2-2 3 16,-2 0 10-16,1 0-5 0,-2 1-10 0,3-2 12 16,-4 2-5-16,2-2-17 0,-2 2 43 15,0 0-10-15,-1 1-4 0,2 1-26 0,-2-7 2 16,0 7 1-16,0 5 22 0,0 3-28 0,-13 16 40 16,8-19-37-16,4-1 34 0,-4 6-4 15,-1-3 15-15,1 2-4 0,3-5-17 0,-5 2-16 16,2 4 17-16,1-2-8 0,3-4-12 15,-3 5 13-15,-1 1 14 0,0-3-17 0,2 0-13 16,-4 1 23-16,3 0-17 0,1-3 0 16,2-2-4-16,0-1 9 0,-3 5 31 0,0 4-20 15,0-3 1-15,3-5-1 0,-2 2 0 0,2-2 2 16,-5 3-3-16,2 1-36 0,4-6 53 0,-1 3-9 16,1-4-17-16,0 0 1 0,0 1 2 15,-2-1-2-15,2-3-52 0,0 4-18 0,0-8-29 16,0 12-1-16,0-1-63 0,0-3-60 0,0 1-70 15,16 5 7-15</inkml:trace>
  <inkml:trace contextRef="#ctx0" brushRef="#br0" timeOffset="73261.8969">32404 1009 226 0,'0'0'127'0,"0"0"-21"0,0 0-14 16,0 0-15-16,0 0-1 0,0 0-33 15,14 0 29-15,-14 0-17 0,0 0-10 0,0 0-5 16,0-13 13-16,24 0-4 0,-20 9-7 0,-4 5-4 15,4-4-33-15,-3 3 1 0,2-1 25 16,2-1-2-16,-1 1-7 0,0-3-3 0,0 4-1 16,-2-2 18-16,6 0-4 0,-5-1-4 15,4 2-2-15,-4-3-12 0,2 4 19 0,0-3-14 16,1 0 0-16,2 0-1 0,-4 1-3 0,2 0 0 16,-2 0-4-16,-5 0 0 0,3 1 16 15,1 1-26-15,0 0 13 0,1-2 9 0,-1 1-29 16,3 1-2-16,-7-3 17 0,2 3-1 0,-2 0-1 15,4 1-1-15,0-5-54 0,0 6-25 16,0-2 6-16,-2 0-79 0,-4-3-49 0,5 3-95 16,-4 1 9-16</inkml:trace>
  <inkml:trace contextRef="#ctx0" brushRef="#br0" timeOffset="73660.1162">32396 1077 299 0,'8'0'113'0,"0"-3"-16"0,1 0-14 0,-3-1-9 0,2 1 16 16,-1 0-11-16,2 0-9 0,0 0-14 15,-1 0-4-15,2-1 7 0,-4 2 1 0,2 0 19 16,0 0 4-16,-2-2-63 0,-2 2 57 16,1-2-9-16,2 2-1 0,-2-1-20 0,-4-1 0 15,3 4 13-15,-3-3 5 0,2 2-21 0,4-5-11 16,-4 5 5-16,-3 0 1 0,1 1-16 0,0-4-11 15,-1 4 0-15,0 0-8 0,0 0-6 16,0 0-38-16,2-3 25 0,-1 1 2 0,-1 7-68 16,-5-10-7-16,7 5-40 0,-3 0-68 15,-1 0-93-15,-2 2 14 0,-1-1 12 0</inkml:trace>
  <inkml:trace contextRef="#ctx0" brushRef="#br0" timeOffset="77866.6191">27734 8290 520 0,'0'-15'276'0,"0"15"-37"0,0 0-18 15,0-12 13-15,-23-4-34 0,23 12-4 16,-2-1-6-16,1 2 7 0,1-2-59 0,-1 3 5 16,1-1-15-16,0 0 20 0,-3 0-28 0,3 3-13 15,0 0-11-15,0 0-14 0,0 0 8 0,0 0-20 16,0 0 0-16,0 0-20 0,0 0 29 15,-6-10-56-15,6 11 32 0,-1 2-6 16,1-1-13-16,0 3-32 0,0 1 15 0,0 2-3 16,4 9-10-16,-4-6 42 0,0 2-22 0,0 5 14 15,0-1-27-15,0 3 10 0,0 1 8 0,0 2-9 16,0 2 24-16,0-2-5 0,0-2-1 16,0 2-6-16,0-1-20 0,0-1 3 0,0 1-2 15,0-4-3-15,0 1-11 0,0 2 13 0,0-3-4 16,-15 17 0-16,14-17-1 0,-1 0 9 15,2-2-5-15,-2-3-2 0,1 1-1 0,0-9-1 16,1 4 0-16,-3-1 1 0,3-2-1 16,-1 2 1-16,-1-2-3 0,1-2 0 0,1-4-2 15,0 0 1-15,0 7-12 0,0-7-28 0,0 7-11 16,0-7-25-16,0 0-12 0,0 6-2 0,0-6-42 16,0 0-34-16,-10 7-37 0,10-8 19 15,3-1-86-15,-2-2-25 0,2-2-96 0,9-6-13 16,-3 0 26-16,2 4 24 0,0-3 24 15,-1-1-44-15,-1 2-3 0</inkml:trace>
  <inkml:trace contextRef="#ctx0" brushRef="#br0" timeOffset="78383.1405">27938 8526 512 0,'0'-2'268'0,"2"-4"2"0,-2 1-31 15,0 1-14-15,0 1-11 0,1-2 22 16,-2 3-31-16,1 0-43 0,0-1 13 0,-2 0-6 16,0 0-58-16,2 0 1 0,-3 0-12 15,1 2-16-15,-1 1-4 0,-1 1 7 0,3-1-31 16,-5 0 23-16,2 3-41 0,-1 3 22 0,-4 6-48 16,1-1 33-16,-2 0 11 0,1 2-10 0,2-1 1 15,2-2-9-15,0 0-33 0,0 2 1 16,1-1-3-16,-2 3-5 0,6-14 28 15,0 9-22-15,0-1 5 0,0 0 19 0,0-1 3 0,0 0-31 16,0-7 24-16,20 20-23 0,-12-12-23 16,1-4 21-16,6 3 15 0,-3-3-29 0,4-2 11 15,-4-1 17-15,1-1-30 0,-13 0 32 16,10 0-15-16,1 0 3 0,1 0 15 0,10-10-18 16,-13 4-1-16,5 4 26 0,-5-6 16 0,-3 1-10 15,0 1-1-15,-1 0-2 0,-1 0 29 16,-1 2-6-16,1-2-3 0,-3-1 14 0,0 1-22 15,1 1-3-15,-2-1-3 0,0-2 9 0,0 1 4 16,0-3-1-16,0-2-20 0,0 2 1 16,-12-7-4-16,7 6-25 0,-4 3 5 15,5-2 21-15,-1 3-24 0,1-1 4 0,0 3 25 16,2 2-21-16,-3-3-18 0,0 3-1 0,2 0-18 16,-1-1-42-16,2 3 21 0,-2-3-24 0,-1 2-26 15,1 0-15-15,-1 0-14 0,0 1-21 0,5 1 5 16,0 0-28-16,-8 0 16 0,8 0-66 15,0 0-103-15,-8 0-59 0,8 0-17 0,0 0 26 16,-9 11 24-16,12-10 25 0,1 0 10 16,-2 4-13-16</inkml:trace>
  <inkml:trace contextRef="#ctx0" brushRef="#br0" timeOffset="79133.644">28259 8457 524 0,'1'-7'294'0,"2"2"-25"0,-4-1-25 0,1-1-10 16,0 3-4-16,0 0-47 0,-2-2-1 15,2 1-16-15,-1 1 12 0,1 4-49 0,0 0-34 16,0 0 36-16,0-8-42 0,-9 0-24 16,7 7 6-16,0 1-6 0,0 1 16 0,-1 1-35 15,1 2 19-15,-2 0-20 0,-1 0-19 0,0 8 0 16,0-5-12-16,-1 1 24 0,4 0-4 15,-1-1-32-15,1-1 25 0,2 2-40 0,0-4 9 16,0-4 16-16,0 0-19 0,0 7 17 0,0-2-8 16,0-5-3-16,11 12 17 0,-7-10 3 15,2-1-29-15,-2 0-4 0,1 1 34 16,-1-4-34-16,3 2 19 0,-2 0 5 0,0-2-6 16,-5 2 34-16,0 0-6 0,0 0 21 0,13-9 18 15,-9 7-37-15,-1 1 32 0,0-1-12 0,0-2-7 16,-1 3 28-16,2-3 4 0,-4 1 8 15,1 2-26-15,2-1 2 0,-2 1-5 0,0-2 0 16,2 2-22-16,-3-1 14 0,1 2-7 0,2 0-17 16,-3 0-28-16,0 0 1 0,0 0 12 15,17 19 15-15,-10-7-4 0,2 1-1 16,0 3 4-16,5 1-20 0,-5 0 17 0,0 0 5 16,1 2-12-16,-2-2-16 0,-1-1 20 0,3 2 0 15,-3 3-9-15,-1-2-1 0,1 0-9 0,-1 1 7 16,-1 0-7-16,0 0 8 0,-2-3-25 15,-3 6 8-15,1-1 17 0,-1-13 0 0,0 6-9 16,0 4-21-16,-14 19 17 0,9-17 17 16,-5-3-12-16,3-1-18 0,-4 1 29 0,1-3 5 15,1-1-12-15,-5-1 11 0,-2-5-15 16,0 0 11-16,0-1-6 0,0-2-3 0,3-3 13 16,0-2-9-16,13 0-8 0,-14 0 9 0,-14-14-26 15,16 8 40-15,-3-2-2 0,4 0-6 0,-1-5-1 16,2 1 9-16,2-7 1 0,2 3 17 15,0 3-21-15,2-6 4 0,-3 4-13 0,5-1-5 16,-1 3 2-16,3 3 13 0,0 10-18 0,0-11 5 16,0-3 16-16,0 0-9 0,16-12-5 15,-8 12-12-15,-1 1 7 0,0-2-20 16,5 4-3-16,1-3-34 0,0 4 30 0,2 0-30 16,0-2 6-16,3 3-50 0,-1-1-41 0,6-2-20 15,0-1-29-15,0-1-37 0,0 4 21 16,-3-4-152-16,6 2-99 0,-2-2-3 15,3 4 39-15,-4 2 35 0,4-3 23 0,1 2-21 16,-4-1 15-16,3 0 2 0</inkml:trace>
  <inkml:trace contextRef="#ctx0" brushRef="#br0" timeOffset="79787.0926">28972 8305 337 0,'0'-6'335'0,"2"1"-35"0,-1-1-16 0,0 0-10 16,1 3-21-16,-1-2-34 0,-1 0-24 16,3 1-28-16,-2 2 0 0,0-2-47 0,0 1 27 15,2 2-40-15,1 0-10 0,3 1 7 0,-4 2-7 16,10 7-45-16,1 0 52 0,-1 1-44 15,3 3-10-15,-3 3 38 0,2 0-37 0,2 2-18 16,-3 3 18-16,1-4 4 0,-3 5-6 16,1-1-6-16,-1 0 9 0,4 2-33 0,-3-4 12 15,-4 4-6-15,2-2 2 0,3 0-6 16,-3-2 4-16,1-1-2 0,-2-4 8 0,-3 1-37 16,-1-2-1-16,-1-5 1 0,0-1 9 15,-2 0 17-15,-2-2-4 0,-1-1 0 0,2-2-2 16,0 1 53-16,-2 0 13 0,0-3-13 0,0 1 10 15,0-1-13-15,-2 0-2 0,-1-1-14 0,2-1-6 16,-2-2-1-16,-1 2 18 0,-5-8-12 0,-2-2-18 16,0 0 12-16,0 0 6 0,1 1 3 15,0 1-1-15,-1 0 10 0,5 3 11 16,0-1-25-16,0 3 13 0,0 2-10 0,3-1-5 16,-3-1 1-16,4 5-11 0,-1-3 3 0,-2 0 3 15,2 2-18-15,-1 0 11 0,4 1-15 16,0 0 2-16,-20 13-8 0,7-7-3 0,1 2-3 15,0 3 10-15,0 1 0 0,-2 1-2 0,4-1-13 16,-4 2 13-16,1-2-1 0,0 2-5 0,3 1 5 16,-3-1-5-16,1 0-14 0,3 1 17 15,-3-3-7-15,1 1 4 0,2-3-15 16,-1 2 9-16,2-3 5 0,3-3 2 16,2 1-1-16,1-2-9 0,-2-2 15 0,4 1-8 0,-3 0-19 15,2-4-15-15,-2 4-26 0,1-2 12 16,1-1-27-16,-1 2-5 0,2-3 7 0,0 0-65 15,-1 2-46-15,0-4-32 0,-2-1-34 0,6 1-48 16,-2-3 28-16,8-9-239 0,-1-4 45 0,7 7 33 16,-2-7 30-16,3 0 1 0,1-3 42 15,2 6 23-15,-2-2 20 0,3 5 10 16</inkml:trace>
  <inkml:trace contextRef="#ctx0" brushRef="#br0" timeOffset="80133.0211">29699 8424 654 0,'1'-4'285'0,"4"0"-26"0,-1 1-8 16,-2-1-10-16,2 2-2 0,-1-1-34 15,1-2-12-15,2 5-22 0,-2-6-11 0,2 4-33 16,-1-1-26-16,1 3-3 0,0-4 3 16,0 2-31-16,10-1 10 0,-5-1-4 0,1 1-11 15,-2 1 23-15,-2 0-48 0,2 1-10 0,-4 0 25 16,2 1-48-16,6-6 27 0,-1 3 0 16,-2 3-5-16,-3 0-21 0,0 0-2 0,-8 0-52 15,0 0-9-15,9 0-31 0,-9 0-10 0,7 0-15 16,-7 0-18-16,8 0-25 0,-8 0 13 15,6 0-41-15,-6 0-91 0,0 0-39 0,9 10 24 16,-10-5 21-16,0-3-73 0,-2 3 24 0,-1 0 12 16</inkml:trace>
  <inkml:trace contextRef="#ctx0" brushRef="#br0" timeOffset="80331.8216">29839 8489 512 0,'-4'5'152'0,"3"0"33"0,-1-1-11 15,0 0-34-15,2-1 16 0,-1 1-4 0,0 0 10 16,-2 0-13-16,3-2-12 0,3 2-6 15,-3-1 15-15,2-2-37 0,-2 2 3 0,4-1-3 16,-1 0-12-16,3 0-28 0,-2-1 15 0,1 0-18 16,3 0-7-16,-2 0-19 0,14-1 5 15,-12 0-22-15,5 0-22 0,2 0-20 0,1 0-15 16,18-11-43-16,-16 5-50 0,6 4 12 0,-4-2-143 16,5-4-92-16,3 1 25 0,-1 0 20 15,1 2 21-15,2-5-23 0,0 6-21 0</inkml:trace>
  <inkml:trace contextRef="#ctx0" brushRef="#br0" timeOffset="81131.8584">30693 8300 348 0,'-1'-7'354'16,"-3"-10"-51"-16,-2 4-45 0,3-5 16 0,0 11-61 15,-3-3 42-15,2 4-71 0,2-3 6 0,-2 3 8 16,-3-6-46-16,3 5-25 0,1 0 11 16,-1 2-13-16,0 1-33 0,1 4 6 15,-3-3 4-15,4 0-48 0,-1 0 7 0,-2 3-1 0,3 0-9 16,2 0-2-16,0 0-3 0,-11 0-9 16,-10 13-24-16,10-4 16 0,1-2-2 0,0 2-3 15,0 3 0-15,-2-1 13 0,1 0-3 16,0-2-4-16,1 6 4 0,3 0-2 0,-1-1 15 15,2 2-4-15,-1 0-5 0,-2 1 6 16,5 0-14-16,1 1-3 0,-3-2 1 0,0 3-3 16,4-2-3-16,0-2 4 0,-1 3 5 0,3-1 13 15,-2-2-19-15,1-4 0 0,1 2-25 16,0-2 36-16,0 0-28 0,0 3 26 16,0 3-13-16,0-2 21 0,14 10-38 0,-12-17 14 15,1 2-24-15,-2-3 28 0,3-1-8 0,3 6 5 16,-2-2 2-16,1-2 11 0,3 3-24 0,-3-7 6 15,3 2-19-15,0-2 25 0,2 5-13 16,1-4-14-16,2 1-5 0,-2-4 39 0,1 0-15 16,-3-1 6-16,-10-1-7 0,9 0-5 0,5 0 18 15,1 0-16-15,1 0-8 0,-4 0 2 16,2 0 25-16,13-10 7 0,-14 7-12 0,-3-1 8 16,-4 3-22-16,9-6 35 0,-2 2 10 0,1 0-15 15,-2-3 9-15,0 0-6 0,-5 1 3 16,0 2-6-16,2-3 4 0,0 0 3 15,-5 1 3-15,3-6-1 0,-1 4 8 0,-3 1-13 16,0 0 7-16,1 2-12 0,-1-2 11 0,0 3-2 16,0-3-8-16,-1-8 14 0,2 1-13 0,-4 4-11 15,3 0 13-15,-3 2 8 0,0 0-10 16,0-1-7-16,0 3 4 0,3-12 4 16,-3 9-2-16,0 10-3 0,0-12-6 0,0 1-4 0,0-2 16 15,0 0-34-15,-11-11 40 0,10 15-15 16,-5-7-13-16,2 6-17 0,-2-5 20 0,1 1 19 15,-1 1-19-15,1 4 20 0,-5 0-5 0,1 0-48 16,-2-3 24-16,-4 2-11 0,3 2 6 0,0-3 13 16,-2 4-1-16,-1-2-26 0,1 1-4 15,5 2-8-15,-3 0 7 0,3 1-3 16,1 3-19-16,0-4-39 0,0 5-19 0,-9-4-41 16,4 4-32-16,13 1 16 0,-17 0-175 0,-4 0 28 15,-22 11 27-15,21-5 26 0,-4-3-332 16,-2-1 49-16,-1 2 43 0,-6 0 30 0,6 0 39 15,-7 0 57-15,0 1 7 0,-6 1 23 16,-2-2 22-16,-1 5 15 0,-3 3 9 0</inkml:trace>
  <inkml:trace contextRef="#ctx0" brushRef="#br0" timeOffset="84797.4903">27936 9312 473 0,'0'0'206'15,"0"0"-3"-15,0 0-24 0,0 0-24 0,0 0-19 16,0 0 0-16,0 0-24 0,0 0-2 15,0 0 4-15,0 0-14 0,0 0-31 0,0 0 7 16,0 0 4-16,0 0 0 0,-13 0-5 16,13 0-1-16,0 0-19 0,0-12-10 0,0 12 6 15,0 0-13-15,0 0-18 0,0 0 11 0,0 0-16 16,0 0 18-16,0 0-21 0,10-22 17 16,-3 20-1-16,-1 1-25 0,13-6 20 0,0 2-7 15,-5 4-10-15,-3-1 2 0,1-1 9 16,4 0-8-16,-1 2 0 0,-5 1-7 0,2-2 12 15,-3 2 5-15,0 0-3 0,-2 0-14 0,0 0 5 16,-7 0 8-16,9 0-7 0,2 0-5 0,3 0-2 16,2 0 13-16,14 12-15 0,-13-7 11 15,-3-1 4-15,-1 0-4 0,2 1 3 0,-2 0-13 16,-4-3 11-16,5 3 0 0,1 1-3 0,-2 1-11 16,0-3 4-16,-4-2-3 0,1 1 16 0,-1 0-7 15,8 1 6-15,-6-1 13 0,2-2-5 16,-3 2-15-16,1-3 13 0,0 2-4 0,9-2 1 15,-1 0-11-15,3 1-8 0,-14-1 19 16,6 0 8-16,1 0-10 0,3 0-1 0,0 0-18 16,23-14 7-16,-26 11-2 0,4-4-2 15,-1 3 9-15,3 1 7 0,-3-1-18 0,-2 1 1 16,-4 2 7-16,1-1-9 0,-3 1-3 0,4-3 10 16,0 1 18-16,4 1-10 0,-7-1-15 15,-4 1-13-15,2 1 10 0,-3 0 5 16,2 1 0-16,-2-2 1 0,-6 2-5 0,0 0 10 15,10 0 16-15,-2 0-16 0,-2 0-6 0,2 0 4 16,5 0-6-16,1 0 5 0,1 0-2 16,-1 0 6-16,21 10 7 0,-20-9 7 0,-2 1-2 15,7-2-9-15,-13 0 19 0,5 0-30 0,3 0 0 16,1 0 10-16,2 0-1 0,3 0 12 16,-6 0 1-16,3 0-18 0,0 0 16 0,4 0-23 15,-3 0 2-15,18-14 16 0,-22 11-9 16,3-2 16-16,1 3 4 0,-2-3-32 0,1 2 27 15,-2-1-26-15,2 1 29 0,2 0-25 0,-4-2-11 16,2 3 24-16,-3-2-14 0,-3 1 1 0,1 2 18 16,-4-1-19-16,0 1-2 0,7-3 26 15,-3 1-20-15,-13 3 21 0,11 0-1 0,-2 0-29 16,3 0 1-16,3 0 5 0,-2 0 22 16,10-10 4-16,-11 9-30 0,-2 1 16 0,-1 0-4 15,9-3-3-15,-3 0 16 0,0 3-35 0,-3-1 12 16,-2 0 28-16,1 1-29 0,-1 0-2 0,7-3 7 15,-3 1-2-15,6 2-1 0,-6-1 33 16,0 1-33-16,-3 0 32 0,0 0-21 16,6-2-12-16,0-1-8 0,3 2 3 0,-4 0 26 15,-3 0-20-15,6-2-1 0,-13 3-3 0,4 0 13 16,6 0-4-16,-1 0 12 0,4 0-22 16,-1 0 32-16,19-10 6 0,-19 7-38 15,1 0 8-15,-6 1 5 0,6 1 5 0,1 0 17 16,-1 0-30-16,0-3 5 0,-1 3 30 0,2-2-36 15,-2-3 10-15,0 5 3 0,1-1 21 16,2 1-33-16,3-5 18 0,-1 6 17 0,0-4-2 16,-1 2-20-16,-1 0-19 0,4-1 7 15,0 2 11-15,0-5 15 0,-4 5-36 0,1-1 32 16,-3 0 16-16,3 0-36 0,-2 1-7 0,-4-4 48 16,-1 5-28-16,2-3-18 0,1 1 22 15,-4 0-25-15,4 0 34 0,1 1-24 0,-3-2 32 16,1-2-40-16,-4 4 23 0,-1-3-14 0,4-1 23 15,-3 3-39-15,-2 0 4 0,-1 0 15 16,-1 1 35-16,-1-2-20 0,0 1-9 0,8-1-10 16,-2-3-16-16,1 3 40 0,-5 2-27 0,-3-1 41 15,0 0-34-15,-2 2 18 0,1 0-4 16,-2 0 5-16,-1 0 13 0,0-2-41 0,1 2 24 16,-1-3-28-16,-3 3 25 0,0 0-30 15,0 0 5-15,0 0 15 0,6 0 12 0,-6 0 24 16,0 0-46-16,0 0 11 0,8 0 4 15,-8 0-32-15,0 0 15 0,0 0-11 0,0 0 10 16,0 0-24-16,8 0-43 0,-8 0-22 0,3-5-38 16,-6 5 1-16,0 0 12 0,-2 0-135 0,-1-1-163 15,0 1-7-15,-3 1 39 0,4-2 26 16,-3 1 24-16,-3 0 55 0,-6 0-22 0</inkml:trace>
  <inkml:trace contextRef="#ctx0" brushRef="#br0" timeOffset="90398.3414">25352 10893 565 0,'0'-12'223'0,"0"12"-28"16,0 0-21-16,16-13-32 0,9-8-2 15,-19 17-11-15,-1-2-22 0,2 1 14 0,-2 1-11 16,1 2 0-16,-2-3-9 0,10-4-11 0,-2 4 1 15,-1-1 4-15,-4-1-19 0,-1 3 11 0,-1 0-27 16,8-6 12-16,-6 5-5 0,-3-2-8 16,4 0 7-16,3-4-12 0,-2 4 1 15,0-4 2-15,-1 4 12 0,-2 0-20 16,0 0 6-16,3-4-4 0,-4 3 20 0,1-1-8 16,-6 9-16-16,0-5 0 0,0-4-4 0,9-13 18 15,-6 11-10-15,0 3-1 0,0-2 0 0,-3 3-14 16,1-1-3-16,-1 8 1 0,0-7-12 15,0 0 3-15,0 7 15 0,0-10-33 0,0 3 26 16,0-1-2-16,0 8-5 0,-10-17-12 16,3 6 2-16,2 3-18 0,2 1-4 0,-2 0 4 15,-1 1 26-15,3 1 1 0,-10-2 9 0,4 2-18 16,2-1-32-16,1 3 17 0,-2 0 19 16,6 2-18-16,-7-2 1 0,5 3-1 15,-2-2-20-15,6 2 17 0,0 0 3 0,-11 0-2 16,3 0 8-16,1 0-6 0,-5 0 0 0,-9 16-19 15,4-11 2-15,7-1 3 0,-3 5 42 16,-2 0-34-16,6 1 7 0,-4 0 16 0,3 1-8 16,0-1-1-16,2-3-11 0,-2 5-10 15,2 1-2-15,-1 2 38 0,0 0-17 0,2 1 8 16,0 2-2-16,2-2 7 0,-3 1-2 16,2 7-3-16,1-5 0 0,-2 0 4 0,2 1-1 15,1 2-3-15,1-1 10 0,-2-2-1 0,2-1-4 16,0 2-1-16,1 0 18 0,-1-3 5 15,2 0-16-15,1-2 6 0,0-1-4 16,0-3 10-16,0-1-8 0,0-2-12 0,0 5 3 16,0-3 13-16,9 9-11 0,-6-12 0 0,4 4-2 15,0 0-12-15,0-1 9 0,1-3 0 16,5 1 0-16,-3-1-18 0,0-2 28 0,3 0-24 16,0-1 11-16,5-1-8 0,-4-2-13 15,-8-1 9-15,7 0 6 0,6 0-25 0,-1 0 37 16,1 0-20-16,18-13 14 0,-16 10-17 15,-5-2 0-15,-2 2 12 0,2-1-9 0,-1 1-20 0,-5 1 18 16,1-3 2-16,-4 3 3 0,1 1 4 16,-3-2 9-16,0 1-10 0,-1 2-2 0,1 0-7 15,0-3 16-15,-1 2-12 0,-2 0-1 16,2 1-11-16,-1-2 19 0,-1 1-2 0,1 1 3 16,-3 0-15-16,0 0 0 0,0 0-6 0,0 0-13 15,0 0-21-15,0 0 19 0,7 0 3 16,-7 0-78-16,0 0-19 0,0 0-29 0,0 0-33 15,0 0-33-15,11-9 22 0,-14 7-145 16,2-1-122-16,1 0-3 0,-4 1 33 0,3-4 8 16,-1 2 24-16,0-2 25 0,4-1 17 0,-2 7 2 15</inkml:trace>
  <inkml:trace contextRef="#ctx0" brushRef="#br0" timeOffset="90973.6974">25756 10404 290 0,'-3'-1'244'0,"0"1"3"15,0 0-46-15,-1-2-3 0,1 2-13 16,2 0-9-16,-1-1-23 0,-1 2-7 0,3-1-28 16,-4-1-6-16,4 1-27 0,-1-1-1 0,0 1-12 15,2 0 1-15,-1 0-4 0,1-2 4 16,3 2-19-16,1-2 9 0,-1 1-5 0,1 0-12 16,2 0-11-16,13-4 2 0,-4-3 2 0,3 4-8 15,2-2-10-15,-4 2-9 0,2 1 16 0,0 0-13 16,-2-2-7-16,-1 1 23 0,-3 1-8 0,-1 1-7 15,-1 1-4-15,-4-1-5 0,0-1 8 16,-1 1-20-16,0 2 14 0,-2 0 0 0,0 0-13 16,-2-3 10-16,2 3 2 0,-1-2 7 15,-3 2-23-15,0 0 8 0,0 0 1 0,0 0-3 16,0 0-11-16,0 0-2 0,6 0-29 16,-6 0 6-16,0 0-38 0,0 0 17 0,9 3-36 15,-12-3-26-15,3 2 11 0,-6-2-173 0,6 2-97 16,-1-1 23-16,-2 1 25 0,3-2 10 0,0 1 10 15</inkml:trace>
  <inkml:trace contextRef="#ctx0" brushRef="#br0" timeOffset="92176.322">26487 10054 668 0,'4'-7'285'0,"0"4"-17"0,-3-3-29 15,2 3-43-15,0-1-1 0,0 2-39 16,-2-3 12-16,2 1-50 0,-1 3-8 0,0-1 0 15,-1-2-21-15,0 3 2 0,2 1-26 0,-2-2-13 16,0 1 20-16,1 1-30 0,-2 0-4 16,2 1-2-16,-2 1 4 0,0-2 13 0,0 6-19 15,0-4-2-15,0 4 7 0,0-1 10 16,0 1-3-16,-1 1 10 0,0-1-35 0,1 3 4 16,0 4 3-16,0 2-12 0,-13 20 26 0,10-14-17 15,-3-4-7-15,-2 2 23 0,3-3-19 16,0 1-7-16,-1-1-8 0,-1 0 37 0,0 0-32 15,0 0 1-15,-2-2 5 0,3-1 22 0,-4 4-9 16,3-5-20-16,1-4 4 0,-4 5 6 16,2 1-1-16,-4-6-8 0,5-1-4 0,-5 4 35 15,2-4-29-15,-5 0-15 0,3 1 21 0,-1 1 11 16,-2 1-33-16,1-4 6 0,-1 1 4 16,-1-3-7-16,-3 2 5 0,3-3 20 15,3-1-14-15,13-2 11 0,-12 0-28 0,2 0 26 16,2 0-10-16,2 0 16 0,6 0-34 0,-8 0 16 15,8 0-25-15,-10 0 47 0,10 0-47 16,-6 0 0-16,-5-8 17 0,10 4-9 0,0-1-4 16,-1 2 24-16,2-2 10 0,0-1-36 0,0-1 2 15,2 1 26-15,-2 6-16 0,0-11-8 16,14-14-6-16,-9 13 27 0,0 1-17 0,3-3 39 16,-2 6-43-16,-2-1 24 0,3 5-15 0,1-8-18 15,1 1 26-15,-2 5-14 0,6-2 18 0,-6 3-11 16,2 1 25-16,-6 0-33 0,3-1 16 15,-1 3-6-15,2-1 4 0,-2 3 6 0,-1-2-4 16,2 2-19-16,-1-2 42 0,1 2-26 16,1-1-8-16,-1 1 17 0,-6 0-11 0,0 0 20 15,9 0-26-15,-2 0 5 0,0 0 6 0,16 11-1 16,-14-5-7-16,5 0 4 0,0-1 21 0,-3 3-10 16,-1-4-12-16,1 0-20 0,-3 0 12 0,2 6 18 15,3-3-3-15,-3 1-9 0,1 3 0 16,0-3 24-16,-2 0-1 0,-1-5-8 0,0 3-15 15,-1-4 12-15,-2 3-5 0,7 4-1 16,-4-3 0-16,1-3-1 0,-3 1 10 16,0 2 11-16,-1-3-4 0,1 0-25 0,1 0 0 15,-3 0 20-15,7 6-10 0,2-1 0 0,-5-6-2 16,-1 2 12-16,0-2-11 0,0 1 16 0,-3-2 13 16,1 0-27-16,0-1-4 0,1 2 27 0,1 0-1 15,-2-2-27-15,0 0 8 0,2 0 11 16,-1 0-25-16,-6 0 1 0,9 0 5 0,-2 0-12 15,0 0-2-15,0 0 14 0,5 0 2 16,16-12 24-16,-17 7-30 0,2-2 17 0,-2 4-17 16,-1-5 5-16,-1 1 5 0,-2 0-4 0,-1 1 4 15,2-6-8-15,-3 4-4 0,1-6 21 16,0 4-12-16,-2 2 17 0,-1-2-5 0,-2 2-24 16,1-1 22-16,-2 1-13 0,0 1 26 0,0 7-6 15,0-13-3-15,0 1-13 0,0-1 5 16,-11-12 4-16,6 12-3 0,0 1-10 0,0 4 6 15,1-1 10-15,-2-4 7 0,1 1-18 16,-6 4-2-16,0-3 9 0,4 4-4 0,-1 0 11 16,2 0-3-16,-5-2-16 0,-2 1-16 0,3 5 3 15,-3-6 6-15,-3 3 11 0,3-2 6 16,-1 3-13-16,-2 1 4 0,2-2 4 0,1 4-6 16,1 0-10-16,-4-3-1 0,0 2 5 0,4 2 4 15,2-1 10-15,-1 2-32 0,11 0-9 0,-11 0-2 16,5 0 3-16,-2 0-59 0,-1 0-3 15,-1 0-27-15,-10 12-22 0,7-6-28 16,4-1-5-16,1 2-24 0,4-1-13 0,1 1 19 16,1-3-200-16,1 4-41 0,1-8 33 0,0 10 26 15,12 18-11-15,-2-16 24 0,0 1 28 0,0-1 28 16,5 2-10-16</inkml:trace>
  <inkml:trace contextRef="#ctx0" brushRef="#br0" timeOffset="92659.7258">27212 10469 259 0,'-4'-2'295'0,"3"0"-13"15,0 0-19-15,0-1-40 0,1 0 22 0,-3 0-51 16,0 2-3-16,2-2-14 0,1 0-33 16,-1 1-24-16,1 1 6 0,-2 1-27 0,2-1 20 15,0 0-33-15,-1-1 30 0,1 0-50 0,1 2 40 16,1 0-14-16,0-1-33 0,4 1-17 15,-3-2-15-15,4-1 16 0,-1 5-3 0,0-4-3 16,-2 2 17-16,4 0-40 0,6 0 26 0,11-10 4 16,-13 8-33-16,-12 2 26 0,10 0-16 15,6 0-8-15,-6 0 3 0,0 0 4 0,-1 0 20 16,-1 0-19-16,0 0 34 0,-1 0-48 0,-7-7-8 16,8 7 30-16,-1 0-19 0,-7 0 0 15,9 0 26-15,-1 0-32 0,-8 0-4 0,8 0 43 16,-8-6-35-16,7 6-15 0,-7 0-24 15,8 0-49-15,-8 0-39 0,0 0-7 0,11-10-64 16,-11 10 17-16,-2 2-205 0,-2 0-66 0,-1 1 43 16,3 0 26-16,-11 5 0 0,4 1 22 15,-7-1 46-15,5 0 0 0</inkml:trace>
  <inkml:trace contextRef="#ctx0" brushRef="#br0" timeOffset="93159.0159">27212 10686 272 0,'-4'1'324'0,"2"2"-45"0,1-1-39 16,-1-1-2-16,0-1 23 0,0 1-46 15,0-1 1-15,-1 0-60 0,1 0-6 0,0 2-11 16,2-4-17-16,0 2-11 0,-1 0 6 0,1 0-38 15,3 0 7-15,-1 0-9 0,2 0 13 16,0 0-34-16,1-1-8 0,3 1 5 0,-2-3-3 16,0 2-9-16,3 1 19 0,20-5-13 15,-16 3-16-15,4-1-27 0,-2 0 13 0,1 1 2 16,0-1-10-16,-4 1 33 0,1-2-39 0,2 2 10 16,-5 1 3-16,4 0-11 0,-5-1 38 15,0 0-38-15,0 2 26 0,-2-3-25 16,0 2 23-16,-1-1-26 0,1 1 49 0,-1 0-32 15,0 1 25-15,-1 0-33 0,0 0 21 0,1 0-4 16,-1-2 5-16,-2 1-6 0,1 1-1 0,0-2 14 16,-2 2-3-16,2-1 27 0,-1 1-37 15,-1-1 2-15,-1-1 0 0,4 2 3 0,-2 0-5 16,0-2-2-16,-2 2-15 0,-1 0-1 16,0 0-1-16,0 0-1 0,0 0-9 0,0 0-10 15,0 0-2-15,0 0-38 0,0 0 16 0,0 0-39 16,0 0-22-16,0 0-27 0,9-7-8 15,-10 4-47-15,-3 0-28 0,4 2 19 0,-2-4-261 16,1 3 32-16,1-5 30 0,1 3 36 16,2-2 22-16,9-10 24 0,0-5-6 0,4 2 7 15</inkml:trace>
  <inkml:trace contextRef="#ctx0" brushRef="#br0" timeOffset="94491.7485">28517 10282 456 0,'0'-2'258'0,"0"0"-55"0,0-1 18 0,0 2-25 0,2-3-12 16,-4 2-14-16,4 1-6 0,-2-4-20 15,0 2-19-15,0 1 23 0,0-2 3 0,-2 2-34 16,2 0 9-16,-1-2-34 0,1 3-2 16,-1-3 21-16,1 1-19 0,-1 1-12 15,1 2-12-15,0 0 35 0,0 0-58 0,-8-11 6 16,6 8 0-16,-1 2-20 0,0-1 38 0,1-1-28 15,-2 0 38-15,1 3-46 0,1-3 8 16,-2 1-11-16,0 0 19 0,0 1-12 0,-1 0 21 16,1-1-25-16,0 1-5 0,-1 0 4 0,3 1-2 15,2 0 4-15,0 0-4 0,-9 0 21 0,9 0-3 16,-8 0-15-16,8 0 24 0,-9 0-28 16,9 0-3-16,-9 0-3 0,3 0 3 0,6 0 28 15,-9 0-8-15,-3 11-28 0,1-2 14 0,1-3 7 16,3-2 11-16,1 2-12 0,1-3-11 15,-1 4-6-15,-4 2-16 0,3-1 26 0,-2 4 10 16,1-8-8-16,2 8-13 0,-1-3 1 16,3-1-19-16,-1 0 21 0,3 1-9 0,-4 4 14 15,-1 0-2-15,3-6-25 0,0 6 19 16,-2 1 17-16,3-4-25 0,2-1 14 0,0 0-7 0,1-9-23 16,0 7 21-16,0 0-2 0,0 1-17 15,0-2 20-15,0 1-4 0,0 0-10 16,0 6-7-16,0-1 26 0,0 1-10 0,0-2-5 15,0-1-8-15,7 19-7 0,-3-14 29 0,-2-4-29 16,0-1 2-16,5 6-2 0,-2-3 15 16,1 1-21-16,-1-7 24 0,2 9-13 0,-5-7 17 15,3 0-11-15,1-2-6 0,0-1-5 16,3 5 23-16,0-3-5 0,-1 2-13 0,4-1 0 16,-4-4 8-16,0-2 5 0,0-2-6 0,0 2 2 15,9 0-2-15,-1 1-5 0,-4-2-14 16,-1 0 18-16,1-1-5 0,-12-1 5 0,9 0-10 15,0 0-1-15,-2 0 7 0,6 0 6 16,1 0-18-16,0 0 27 0,16-11-26 0,-20 9 15 16,4-3-8-16,0-1 3 0,-1 4 17 0,-4-3-20 15,-1 0-4-15,4-2 24 0,-3 1-7 0,0 0-3 16,-1 2-17-16,-2 0 10 0,1-2 11 16,3-1-6-16,-4-1 2 0,2 1 2 0,-4-1 14 15,1 2 5-15,3-5-6 0,-2 2 13 16,-4 1-12-16,2 3 8 0,0-4-9 0,0 3 12 15,-3 1 0-15,1 0 3 0,-1-2-17 0,0 0 14 16,1 0 2-16,0-11 1 0,-1 7-6 16,-1-1-6-16,0 1-10 0,0 11 10 0,0-8 7 15,0-4-12-15,0-2-9 0,-10-16 12 0,6 15-16 16,0 0-2-16,0 1 18 0,-3-1-8 16,2-1 0-16,-4 5-18 0,1-3 14 0,-1 1-1 15,0 1 2-15,-1 0 0 0,-1-1-3 0,-1 2 0 16,-2 2-5-16,0-1-5 0,2 2-4 0,1 1 8 15,-2-1 4-15,1 0-10 0,1 2-3 16,5-1 7-16,-1 6-2 0,3-2-14 16,2-1 2-16,-4 3-7 0,2-2-16 0,1 1-15 15,-1 2 8-15,3-3-20 0,-2 2-40 0,2 1-6 16,-1 0 10-16,2 0-45 0,0 0-7 16,0 0-21-16,0 0-42 0,-23 17-24 0,12-5 25 15,0-4-171-15,2 5-88 0,4 4 2 0,-4-4 34 16,0 5-14-16,0-2 27 0,1 1 26 15,3 0 34-15,2 2 5 0</inkml:trace>
  <inkml:trace contextRef="#ctx0" brushRef="#br0" timeOffset="95141.6844">28433 11076 389 0,'-1'0'298'0,"0"0"-18"0,-1 0-19 0,2 0 4 16,-1 0-25-16,1 0-17 0,0 0-35 0,0 0-25 16,0 0-11-16,0 0-8 0,0-1-16 0,1 1 3 15,2-3-30-15,-2 3 4 0,3-3-15 16,1 2 9-16,-1 1-22 0,1-4 11 0,9-1-23 15,3 2 29-15,-3-3-8 0,-4 3-34 16,4-1 7-16,1-5-10 0,2 3-4 0,-3 0 30 16,0-2 4-16,3 0 5 0,-3 2-42 0,4-1 17 15,-3 0 11-15,0-1-41 0,2 2 35 16,-2-2-6-16,-1 1-8 0,0 1-20 0,0-2 36 16,1 2-18-16,-1 1-7 0,-3-2 3 0,2 3 0 15,0-3-12-15,-2 0 6 0,1 1-8 16,-3 1 9-16,-2 2-19 0,1-1-18 0,-2-1 20 15,1 2-25-15,4-4 28 0,2 1-11 0,-5-1 0 16,-2 3-17-16,4 0 12 16,-6 2-2-16,1 0-9 0,-2 2 2 0,-2-5 14 15,3 4-1-15,-3 1-22 0,2 0 32 0,-2-3-15 16,0 2 0-16,4-1-25 0,-2 2 9 0,-3-1-28 16,0 1 3-16,0 0-69 0,0 0-1 15,0 0-21-15,0 0-4 0,5 0-30 0,-7 0-2 0,-1 3-45 16,-5 1-22-16,6-1 19 0,-5 0-178 15,-3 5-26-15,0 3-2 0,-4-3 4 16,4 5 33-16,-3-3 61 0,1 3 18 0,-2 0 11 16,0 1-13-16</inkml:trace>
  <inkml:trace contextRef="#ctx0" brushRef="#br0" timeOffset="95591.8892">28590 11187 456 0,'-2'4'303'0,"2"-2"-36"15,-3-2-31-15,2 0 2 0,-2 1-12 16,2 1 0-16,0-1-43 0,1-1-37 0,-2 0 30 16,1 1-50-16,1 1 11 0,-1-1-4 15,1-1 8-15,0 0-27 0,1 0-11 0,0 0-12 16,3-1-15-16,0 1 3 0,0-2-16 15,5 0-23-15,-4 0 36 0,17-1-51 0,-3-5 21 16,-1-2 17-16,0 3-44 0,1 0 21 16,1 1 22-16,1-3-7 0,-2 2-21 0,3-2 2 15,-3 2-4-15,0-3-3 0,3 2-4 0,-3-1-1 16,-1 1 26-16,-1-2 28 0,-3 3-16 0,0 2-33 16,-2-3 34-16,1 3 6 0,-2 1-33 15,-4 0 22-15,-2 0 1 0,-1-1-8 0,-3 4-23 16,5-1 30-16,-4-1-12 0,2 1-9 0,-1 1 8 15,-2 0-8-15,4-2-5 0,-3 1-17 16,0 1 17-16,-1-1-11 0,1 0-21 16,1 2-43-16,-3 0 4 0,1-2-46 0,2 1-30 15,-3-1-42-15,0 2-28 0,0 0-55 16,0 0 21-16,0 0 21 0,-13-8 16 0,4 7-297 16,-6-2 63-16,-7-1 29 0,0 4 27 0,-3-4-60 15,-5-1 28-15,-2-1 81 0,3 3 60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5T04:00:15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5566 1660 499 0,'0'0'282'0,"0"0"-52"16,13 0 4-16,-13 0-44 0,0 0 8 0,0 0-19 15,0 0-39-15,0 0-3 0,0 0-25 16,0 0-13-16,0 0-22 0,0 0 20 0,0 0-30 16,15 0-3-16,-15 0-2 0,0 0 15 15,0 0-24-15,0 0 5 0,0 0-8 0,14 1 21 16,-14 8-10-16,0 1 9 0,0 4 8 0,0 3-11 15,0 2 10-15,0 2-2 0,0 1-3 16,-9 26-16-16,7-24 21 0,-2 2-7 0,4-14 11 16,0 10-39-16,0 1 20 0,0 1-6 15,0 0 9-15,-12 21-13 0,11-24-6 0,-1 0-5 16,2-4 23-16,-2 2 5 0,1-5-9 0,0-4 5 16,1-1-7-16,0-1-2 0,-2 1-6 15,2-3-18-15,0-1 19 0,0 0-3 0,0 0-21 16,0-1 5-16,0 0 11 0,0 0 1 0,0-1-8 15,0 1-1-15,0-2-9 0,0 1-9 16,0-3 8-16,0 0 1 0,0 0-19 0,0 0 9 16,0 0-38-16,0 6 3 0,0-6-73 0,0 0-22 15,0 0-54-15,0 0-24 0,0 7-37 0,0-7 20 16,0 0-194-16,0 6 32 0,-17 1 30 16,11-3 27-16,-6 2 25 0,-2 3-88 0,-1 0 26 15,-1 0 24-15,0 1 0 0,1 1-6 16</inkml:trace>
  <inkml:trace contextRef="#ctx0" brushRef="#br0" timeOffset="413.749">5183 2475 473 0,'-9'2'247'0,"3"0"-5"0,1-1-9 16,-1-2-22-16,1 2-10 0,1 1 14 0,1-2-56 15,0 0-3-15,0 1-8 0,0 1-21 0,2 0-10 16,-1-2 2-16,2 1-25 0,-3-1-17 16,3 0 10-16,0 0 18 0,0 7-32 0,0-4 18 15,3-1-30-15,0 0 11 0,1 1 11 0,10 4-26 16,6-3 7-16,1-1-2 0,2-3 1 16,-9 0 2-16,8 0-23 0,5 0 16 0,4 0-5 15,3 0-6-15,35-14 4 0,-29 8-4 16,0 2-15-16,5-1-4 0,-4 0 34 0,4-1-11 15,-3 1-2-15,-1 0 15 0,0 1-15 16,-3-1-7-16,-2 2 9 0,-1 0-12 0,-4-1-8 16,-1-1 2-16,2 2 3 0,-2 1-6 0,-7-1-11 15,1-2 19-15,-7 0-39 0,-4 3 33 0,-2 1-30 16,-3 0 2-16,-2 1 2 0,0-2-60 16,-1 1-15-16,-3 0-33 0,-2-1-50 0,0 2-42 15,0 0-33-15,0 0 20 0,-13-1-247 16,-6 5 36-16,7-4-47 0,-19 12 28 0,10-2 54 15,-5 0 39-15,-1 1 40 0,3-3-30 0</inkml:trace>
  <inkml:trace contextRef="#ctx0" brushRef="#br0" timeOffset="1262.3326">5615 2792 696 0,'0'3'280'0,"-2"0"-27"0,2 1-6 0,-1-2 2 16,-1 1-47-16,0-1-18 0,0-1-5 16,-1 2-19-16,1-1-37 0,-2 0-9 0,-2 0-21 15,3 0 5-15,-2 0 0 0,1 1 1 16,1-2-14-16,-1-1-22 0,-1 3 13 0,0-3-11 16,0 3 11-16,5-3 16 0,0 0-37 0,0 0 30 15,-9 0-24-15,9 0-14 0,-8 0 7 16,-2-12-13-16,7 10-7 0,-1-2 5 0,5-1-15 15,-2 2 11-15,1-2 10 0,0 1-26 16,2 0 0-16,0-2 12 0,-2 2-11 0,12-6 5 0,-5 5-29 16,-4-2 7-16,4 2 12 0,2 0-8 15,-3 5 16-15,1-3-26 0,-1 2 18 0,1-1-2 16,0 2-1-16,-7 0 9 0,12 0-19 0,1 0-4 16,12 12 1-16,-11-5-4 0,0 2 14 15,-3 2-10-15,-5-2-1 0,3 2 1 0,-3 3-1 16,-2 1 36-16,-2 2 27 0,-1 1-21 0,-1 2 0 15,0-11 0-15,0 7-9 0,0 3 9 16,-13 24 2-16,7-17 16 0,-3-4-30 0,-2-1 26 16,-2 3-16-16,2-2-4 0,-3-1-8 15,-1-4-2-15,-2 6 3 0,-2 2 3 0,-1-4-16 16,0 0 12-16,-2-1-11 0,0 0 1 16,-2-2-3-16,-1-1 2 0,-2-1-8 15,-1 0 1-15,2-1 5 0,2-3-15 0,-1-1 0 16,0-2 21-16,2 2-6 0,1-3-6 0,-1-4 1 15,4 1 21-15,3-2-31 0,1-1 17 0,15-2 1 16,-23-10 3-16,9 6-7 0,6-4 15 0,5 1-2 16,-1 0-9-16,1 0 8 0,3-3-9 0,0 10 14 15,0-14 1-15,10-16-14 0,-4 15-3 16,1-1-2-16,-2 1 8 0,4 0-4 0,0 2 0 16,2-1 12-16,-1 5-19 0,3-1 10 0,-1 0 6 15,2 2-16-15,3-2-6 0,6 5 7 16,-3-1 6-16,2 3-5 0,-12 3 0 0,7 0 9 15,4 0-15-15,1 0 12 0,4 0 7 16,21 16-10-16,-22-10-4 0,-1 4 11 0,0 0 4 16,1 1-5-16,-4 2 20 0,0 3-3 15,1-2 15-15,-1 1-13 0,1 2-2 0,1 1-10 16,-3-1 5-16,0 2 4 0,1 0-1 16,-1 2-7-16,-1-1 5 0,-6-1-4 0,3 3-5 15,-2 1-8-15,1-3 17 0,0-3-19 16,-2 4 18-16,-3-3-16 0,-1-1 0 0,1-2 6 15,-5-1-4-15,2-1 3 0,-1-5-23 0,-2-3 6 16,-2-1 20-16,1-1-23 0,-3 2 1 0,3-4 2 16,-1 0-25-16,-2 0-11 0,0-1-34 0,0-3-35 15,-2-2-45-15,1 1 14 0,-1-2-107 16,-3-10-31-16,-1-8-74 0,-1-5 29 0,5 0-252 16,0-5 38-16,2-2 39 0,0 16 35 15,0-9 41-15,0-9 27 0,17-41 26 0,-9 36 24 16,1-2 22-16,0 4 33 0</inkml:trace>
  <inkml:trace contextRef="#ctx0" brushRef="#br0" timeOffset="1795.4426">6691 1808 696 0,'0'-3'297'15,"1"-1"-58"-15,1-1-25 0,-2 5 0 0,0-2-21 16,1 0-18-16,0 2-9 0,2 2-4 0,-3 0-4 15,1 1-4-15,-1 4-17 0,1 0 21 16,4 10-15-16,-5 1-17 0,0 5-12 0,2-5 16 16,-2 7-22-16,0 3 38 0,1 1 1 15,-1-14-12-15,0 7-20 0,0 8 19 0,0 1-10 16,0-1-8-16,0 1 1 0,0 2-8 0,0-2 2 16,0 1 1-16,0 3-24 0,0 0 14 15,0 1-16-15,0-2 0 0,0 1-9 0,0-1-4 16,0 0 8-16,0-1-24 0,0 0 6 15,0 1-3-15,0-1-11 0,0-3-2 0,0 0-5 0,0-3 4 16,0-3-7-16,0-2-11 0,0-2 10 16,0-5-8-16,0-1 12 0,0-4-25 0,0-2 13 15,0 0-14-15,0-1 14 0,0-7-4 0,0 7-20 16,0-7 9-16,0 0-26 0,0 6-12 16,-8-6-40-16,1 5-32 0,5-6-41 0,2-4 14 15,-2 0-80-15,2-12-26 0,0 5-62 16,0-6 26-16,0-5-207 0,-5-33-58 0,5 40 43 15,0-7-32-15,18-38 36 0,-12 25 81 16,3-2 26-16,-5 3 24 0,8-2 32 0,-1 2 8 16</inkml:trace>
  <inkml:trace contextRef="#ctx0" brushRef="#br0" timeOffset="2184.8803">7025 1885 698 0,'4'-8'302'0,"0"2"-25"0,-2 2-24 0,2 0 8 16,-3 2-67-16,-1-1 18 0,3 2-41 0,-2 1-24 16,1 0 5-16,-2 3 4 0,3 1-26 0,-3 3-9 15,0 2-13-15,0 9-12 0,0-6-10 16,0 4 33-16,0 4 28 0,0 5-28 0,-10 25 10 16,5-21 0-16,0-1-9 0,1 1-22 15,-1-4 13-15,2 6-19 0,0-2 6 0,0 0 1 16,0 0-12-16,-4-3 14 0,3 3-19 0,0-1 11 15,1 3-14-15,2 0 0 0,0-5 1 0,-2 2-18 16,2-3-8-16,-2 0 6 0,2 0-11 16,1-4 1-16,-1-1-2 0,1 2-16 0,0-5 0 15,0-1 3-15,-2 2-5 0,2-6-14 0,-2 0 16 16,-1-4-13-16,3-8 6 0,0 7-12 16,0 1-13-16,0-2-18 0,0-6-9 0,0 8-29 15,0-8-34-15,0 8-12 0,0-8 9 0,0 6-76 16,0-6-40-16,7 8-45 0,-7-8 22 15,1-2-141-15,-1-3-113 0,4-8 37 0,1-4 34 16,1-3-16-16,-3 0 57 0,7-5 24 0,2 0-29 16,1 0 22-16,3-4 9 0,0 2-11 15</inkml:trace>
  <inkml:trace contextRef="#ctx0" brushRef="#br0" timeOffset="2841.7591">7355 2044 517 0,'2'-12'384'16,"1"6"-51"-16,-2 1-28 0,2-1 14 16,-2 4-72-16,-1-3-22 0,1 4-26 0,0-1 10 15,-1 2-24-15,3 0-53 0,-4 3-15 0,1 2 19 16,-2 1-13-16,2 13-13 0,0-11-23 16,0 4-10-16,-10 21 16 0,8-11-2 0,-1-3-16 15,2 0-7-15,-2 4-5 0,3-2-16 0,0-3 1 16,0-8 5-16,0 5-12 0,0 0-4 15,0 3 15-15,12 16-16 0,-10-18-9 0,1-5 9 16,2 3-1-16,3-3-4 0,3-3-3 0,-4-3-11 16,-1 2 7-16,3-2 0 0,-1-4-18 0,-1 1-2 15,1-2 7-15,-8 0-2 0,14 0-5 16,14-11-6-16,-16 2 40 0,4-1-1 0,0 0-5 16,-1-3-3-16,-1-2 16 0,-1 2 8 15,-2-1 4-15,-3 0 10 0,-2-1-3 0,2 4 2 16,-4 1 4-16,-3 2 7 0,2 1-4 0,-2 2-14 15,0 0 5-15,-1 0 1 0,0 5-12 16,0 0-5-16,0 0-7 0,0 0-20 0,-5-7 6 16,1 9 0-16,2 3-10 0,-2-2 9 0,-5 8-10 15,4-3 7-15,0 0-5 0,-1 5-12 16,4-1 5-16,-2-2-7 0,4-10 13 0,0 11-6 16,0 1 5-16,14 14-19 0,-5-12-10 15,5-3 15-15,-2-3-6 0,3 0-7 0,2-2 3 16,-1 0 10-16,1-1-1 0,3-4-4 0,0 1 0 15,0 0-12-15,-10-2 11 0,7 0-8 16,19-13 15-16,-18 6 6 0,0 1 12 0,-3-4 6 16,0-2 25-16,-1-2-16 0,-3-3 26 0,-4 1-1 0,1-2 11 15,-3 1 20-15,-4-2-42 0,-1 1 22 16,0 8-7-16,0-4 16 0,-11-17-22 0,6 15 3 16,-3-1-13-16,0-2 7 0,2 2-13 15,-3 3-6-15,0 2-5 0,0-1-2 0,0 2-3 16,1 3-2-16,3 0-51 0,3 3-38 0,-3 0-42 15,3 1-33-15,-4 1-38 0,3 0 15 16,1 1-111-16,1 1-20 0,-3 1-30 0,4 0 30 16,0 0-167-16,0 0-109 0,0 0 46 0,0 0 38 15,0 0 36-15,-5 4 10 0,6-2 13 16,0-2 37-16,3 0 24 0,0 0 49 0,0 0 8 16</inkml:trace>
  <inkml:trace contextRef="#ctx0" brushRef="#br0" timeOffset="3213.708">8022 1932 385 0,'6'-5'441'0,"-2"-1"-27"0,1 4-75 16,-1-3-25-16,-2 4-40 0,0-4 36 15,1 3-40-15,-1 1-35 0,0-2-17 0,1 2-20 16,1 1-52-16,0 1 22 0,-3 2-24 0,4-1 4 16,4 11-9-16,-1 0-25 0,-2 4-11 15,1 0 16-15,-2 4-6 0,1 1-17 0,-2 1 6 16,2 2-16-16,-3 2 11 0,-2-1-12 0,3 2-18 15,-4 4 10-15,1-3-7 0,1 1 0 16,-1 1 0-16,-1 0-13 0,0 1 1 0,0-1-16 16,1 1 10-16,-1-5-18 0,0 1 11 0,2 1 2 15,-1-2-11-15,0-2-4 0,0-2 2 0,2 0-16 16,-2-4 8-16,-1-2 2 0,0-3-18 16,0-1 9-16,3-5-4 0,-3 1 2 0,2-3-9 15,-1 1 17-15,-1-3-18 0,0-4-13 16,0 0-20-16,0 0-17 0,0 7-12 0,0-7-23 15,0 0-42-15,0 6 11 0,-1 0-94 0,-1-6-45 16,1-3-29-16,1 0 25 0,-2-3-169 16,1-1-81-16,-2-10 5 0,3 6 36 0,0-8-9 15,12-26 43-15,-11 12 26 0,3 5 67 0,2-3 16 16,0 3-64-16</inkml:trace>
  <inkml:trace contextRef="#ctx0" brushRef="#br0" timeOffset="3582.6402">8303 2016 618 0,'5'-16'418'0,"-1"-1"-43"0,1-2-49 0,-5 19-9 16,0-9 21-16,0 0-45 0,0 1-2 0,0 8-31 15,0-7-29-15,0 7-52 0,0-6-9 16,0 6-15-16,16-8-6 0,-13 10-16 0,0 0-22 16,7 12-7-16,-1 0 9 0,-1 1-17 0,3 3 4 15,-3 0-1-15,1 3-6 0,-3 4-10 16,1-2 13-16,1 3-11 0,-1-2 7 0,-1-1-10 15,1 2-7-15,-1-1-3 0,-2 1-12 0,1 1 8 16,0-1 1-16,-1-2-16 0,-1-2 0 16,-1 4-4-16,2 2-1 0,-3-1-3 0,-1-1-9 15,0-14 8-15,0 6-2 0,0 5-7 0,0-4 10 16,0 2-2-16,0-1-22 0,0-3 10 0,0-3-21 16,0-1 5-16,0-3 12 0,0 0-6 0,0-1-8 15,0-2 5-15,0-6-24 0,0 8-19 16,0-3-19-16,0-5-29 0,0 8-37 0,0-8-30 15,-9 12 14-15,6-12-103 0,-1 2-53 16,1-4-38-16,-2-2 27 0,-2-6-284 0,0-5 47 16,2-4 41-16,-3-5 25 0,8 10 32 0,0-6 12 15,-11-30 36-15,7 19 26 0,1-1 31 0,-2 3 5 16</inkml:trace>
  <inkml:trace contextRef="#ctx0" brushRef="#br0" timeOffset="4211.4734">8385 1617 215 0,'1'-8'385'16,"2"2"-47"-16,-3-1-29 0,1 2-6 0,-1-2-14 15,4 0-26-15,-3 1-71 0,-1 6-4 0,4-12-5 16,-3 5-22-16,-1 1-14 0,4 2 2 16,7-8-25-16,-1 2-9 0,3-1-11 0,-1 3-23 15,1 2-9-15,0-1-8 0,-2 7-6 0,-2-4-6 16,2 3-6-16,-11 1-10 0,14 0 8 16,-2 0-5-16,18 16-4 0,-19-4-3 0,3 0 47 15,-3 4-14-15,-4 2 5 0,1 1-1 16,-6 1-2-16,2 5 11 0,-4-2-18 0,0-12 0 15,0 7-8-15,-11 25 29 0,3-20-16 16,3-1 4-16,-1-2-16 0,0-2-14 0,1-3 11 16,-1 1 3-16,2-2-25 0,0-3 7 15,3-3-19-15,0 0 13 0,0-3-2 0,1 1 0 16,0-6 11-16,0 0 13 0,0 6-3 0,0-6 12 16,25 17 8-16,-8-16-3 0,-1-1-10 0,6 1 7 15,-10-1-7-15,7 0 0 0,27-11-12 16,-18 9 20-16,1-4-23 0,1 1-2 0,-1-1-3 15,0 0-3-15,0 1-2 0,-3-1 13 16,-2 2-12-16,-1 1-1 0,-6 0 2 0,0-3 12 16,-4 4-7-16,-6 1-10 0,1 1 4 0,-3 0-11 15,4 0 0-15,-6 0 10 0,1-2-15 0,-1 2-4 16,0 0 6-16,-3 0 14 0,0 0-25 16,0 0-1-16,0 0 4 0,0 0 14 0,6 0-4 15,-6 0-39-15,0 0-12 0,0 0-17 16,7 0-44-16,-7 0-39 0,0 0-15 0,0 0 15 15,0 0-140-15,6-9-67 0,-11 6 31 0,4 2 27 16,-2-4 25-16,3 3 28 0,0-4 20 16,7-6-307-16,4-1 38 0,5-4 34 0,4 6 32 15,4-5-11-15,3 3 24 0,8 1 81 0,0-1 8 16,8 1 7-16</inkml:trace>
  <inkml:trace contextRef="#ctx0" brushRef="#br0" timeOffset="4862.5537">9784 2264 422 0,'-2'-1'349'0,"0"1"-30"0,-2-2-62 15,2 2-17-15,0-3 0 0,1 3-25 0,0-1-18 16,2 1-13-16,0 0-25 0,3 0 25 0,4-2-35 16,-1 2-12-16,14-2-19 0,-2-1-9 15,5-1 8-15,2 3-30 0,1-3-8 0,2 1-9 16,-1 0-6-16,-1 0 43 0,-4 3-13 16,-8 0-16-16,5 0-2 0,3 0-17 0,0 0-3 15,-3 0 11-15,2 0-1 0,0 0-3 0,12-11-13 16,-24 9 2-16,1-1 1 0,-2 3-10 0,-2-1-11 15,-2 0 8-15,2 1-27 0,-5-1 17 16,2-1-41-16,0 1 0 0,-1-1-82 16,-1 1-41-16,-1-1-26 0,-1-1-39 0,0 0-42 15,-2 0 22-15,-1 1-209 0,2-2 33 0,-13-3-70 16,1 1 39-16,-1-1 26 0,0 1 26 16,0-1 9-16,4 1 0 0</inkml:trace>
  <inkml:trace contextRef="#ctx0" brushRef="#br0" timeOffset="5193.7644">10069 2103 377 0,'-1'-2'424'0,"-3"-1"-79"0,0 1-45 16,3 0 0-16,-1-1-25 0,-1 2-15 0,1-1-32 15,0 2-25-15,0 0-24 0,0-2-7 16,2 2-7-16,-3 2-19 0,3 0 20 0,-1 0-4 16,0 4-16-16,1-1 9 0,0 2-18 0,-2-1-5 15,2 16-6-15,-2-5-3 0,2 3-21 16,-3 1 7-16,1 0-2 0,2 2-18 0,-2-2-15 15,2 1 15-15,-2 2-11 0,2-11-10 0,0 6-2 16,0 3-16-16,0 2 8 0,0-1-8 16,0 2-8-16,0-1 4 0,-10 24-4 0,9-28-10 15,-1 0-11-15,2 1 13 0,0-5-5 16,-1-4 0-16,1-12-9 0,0 10-13 0,0-1 13 16,0-2-2-16,0 0-19 0,0 0-16 0,0-7-38 15,0 7-3-15,0 0-31 0,0-7 10 16,0 7-98-16,0-7-16 0,0 0-39 0,0 7-68 15,0-7 28-15,3 3-268 0,-2-5 41 16,3-2 35-16,6-10 21 0,8-4 30 0,3 4 26 16,2-5 39-16,7-5 19 0,0 2-25 15</inkml:trace>
  <inkml:trace contextRef="#ctx0" brushRef="#br0" timeOffset="6794.6686">13661 1219 509 0,'5'-10'357'0,"-1"-3"-52"0,1 6-10 15,-1-2 0-15,-2 5-20 0,0-2-33 0,1 5 13 16,2-2-30-16,-5 0-21 0,1 2-45 0,0 0 5 16,-1 2-18-16,-6-1-15 0,5 0-8 15,1-1-14-15,-1 6-10 0,-10 0-17 0,5 3-20 16,-6 4-10-16,5-1 11 0,-6 1 1 15,-1 1-5-15,5 1-12 0,-5 1 8 0,-2 0-14 16,0 3 21-16,-1-1 0 0,-1-2-21 0,-1 2 6 16,-1 0-6-16,-1 1 9 0,-2 3 7 15,0-2-11-15,-2 0-19 0,2-2 6 0,-5 3 2 16,4-1 1-16,-1 2-9 0,1-2 9 0,3 2-12 16,1-3-9-16,-1-1-6 0,2 0-3 0,4 1-1 15,-3-1 19-15,5-4-22 0,3 4 14 0,0-3-2 16,1 0-6-16,5-3-13 0,4-11 22 15,0 8-5-15,0 5 15 0,15 13-1 16,0-15-10-16,7-1 4 0,-1 0 4 0,4-2-1 16,3 0 4-16,0-1 3 0,1-2-4 0,1 3-3 15,1-2-11-15,-2 0 3 0,-1-1-12 0,1 0 21 16,-4 0-11-16,2-1 7 0,-5 2-10 16,1 1 6-16,-4 0 6 0,0-1-19 0,-2 0-7 15,-3 0 5-15,-4 0 14 0,-1-2-22 0,-3-1 11 16,0 2-11-16,-3 2 4 0,0-3 10 15,0 2-6-15,-2 1 15 0,-1 1 8 0,0 0-2 16,0 6 13-16,-16 20-4 0,4-15-8 0,-1 0 0 16,-1-1 17-16,-3 3-12 0,-2-1 0 15,-2 0 1-15,-3 1-6 0,-3 2 1 0,1-2 5 16,-3-1-12-16,1 0 5 0,0 3-6 0,1-4 3 16,-1 3-4-16,1-2-8 0,2-4 2 0,-1 4-3 15,2 1-5-15,3-2-3 0,2 1 6 0,-2-2 5 16,3 0 1-16,1 0-13 0,2-1 20 15,3 1-10-15,2-7-12 0,0 1 11 0,4 3 5 16,0-6-5-16,2-1-8 0,1-2 11 0,3 3-9 16,0-9 11-16,0 0 7 0,11 25-13 15,0-14 9-15,8 0 1 0,1-1 1 0,7-6 4 16,0 3 16-16,5-1-15 0,1-1-10 0,5-1 19 16,-1-1-23-16,3 0 2 0,1-1 3 15,0 1 12-15,1-2-24 0,-1 1 0 0,0-2 9 16,1 2 6-16,-6-2-14 0,-1 1 2 15,3-1 2-15,-5 2-9 0,-6-2 10 0,-13 0 7 0,2 0 10 16,2 0-4-16,-2 0-4 0,-4 0 19 16,-1 0-26-16,-4 0 10 0,1 0-1 0,-8 0 22 15,8 0-4-15,-8 0-13 0,7 0-6 16,-7 0-11-16,7 0-20 0,-7 0-19 0,6 0-38 16,-6 0-39-16,0 0-56 0,11-11 14 0,-11 9-128 15,0-4-48-15,-2 0 29 0,-6-7 27 0,1-4-339 16,-2 4 52-16,0-5 62 0,-3 1 58 15,1 0 36-15,-1 1 2 0,-2 2 35 0,0-1 19 16,-1 5 22-16,-6-3 11 0,3 2 21 16</inkml:trace>
  <inkml:trace contextRef="#ctx0" brushRef="#br0" timeOffset="7431.8497">12908 3464 574 0,'-1'0'402'0,"-1"-1"-53"16,2 1-69-16,-2 0-3 0,1 0-8 16,0 0-32-16,1 0-12 0,0 0-21 0,0 0-1 15,-2 1-27-15,2 2-20 0,-1 0 31 0,2 0-19 16,-2 2-4-16,1 2-4 0,0 0-11 0,0 2-18 16,0 1-4-16,0 6-9 0,0 3-7 15,0 3-4-15,0 2-13 0,0 1-2 0,0 1-2 16,0 1 2-16,0-2-12 0,0 0-7 0,0 1-16 15,0-1 19-15,0 0-3 0,-11 21-11 16,9-23-8-16,2-2 6 0,-1-4-15 0,-1-3 3 16,2-2-22-16,0 0 17 0,-3-5-8 15,3 2-14-15,0-3 5 0,0-3 10 0,0 2-9 16,-1-1-7-16,1-1 4 0,-2 3-12 16,2-6-24-16,0 0-10 0,0 0-33 0,0 0-37 0,0 0-41 15,-1 5 13-15,1-9-64 0,-1 1-39 16,0-4-23-16,-3-9-29 0,1-3 25 0,-1-4-163 15,-1-3-74-15,2-5-4 0,-1 2 46 16,4-6 27-16,-3 2 26 0,-2-1 25 0,4 1 61 16,-2 4-8-16,3 12 23 0</inkml:trace>
  <inkml:trace contextRef="#ctx0" brushRef="#br0" timeOffset="7607.8612">12822 3427 664 0,'0'-6'331'0,"-2"-1"-14"0,2 6-49 16,0-3-16-16,0-4-20 0,0 3 9 0,0 3-13 15,0-4-26-15,0 4-4 0,2-2-27 0,-2 0-18 16,0 4-16-16,0 0-37 0,10-9-19 16,-7 4-69-16,3 4-25 0,4-8-29 0,3 0-51 15,-1 2-54-15,4 1 11 0,-3 0-195 0,3-1-100 16,-2 1 26-16,4-3 28 0,-4 1 48 16,4 1 23-16,-4 0 12 0,5 1-27 15</inkml:trace>
  <inkml:trace contextRef="#ctx0" brushRef="#br0" timeOffset="7875.888">13333 3294 257 0,'1'0'416'16,"2"0"-49"-16,2 2-56 0,-1-2-24 0,0 0-38 16,2 0 62-16,-2 0-43 0,2 0-20 0,-1 0-21 15,2-2-7-15,3 2-39 0,3 0-6 16,3 0-22-16,19-10 1 0,-19 10-36 15,1-6-2-15,0 4-14 0,2-3-26 0,0 3 17 16,-2-3-23-16,0 1-5 0,-2 1-30 0,0 2-16 16,-4-1 0-16,-11 2-118 0,9 0-27 0,-1 0-43 15,-8 0-39-15,6 0-10 0,-6 0 18 16,8 10-171-16,-9-5-87 0,0-1 32 0,-7 8 3 16,-2 1 29-16,-1-1 25 0,0 4 13 0,-6 0 18 15</inkml:trace>
  <inkml:trace contextRef="#ctx0" brushRef="#br0" timeOffset="8032.6436">13338 3596 486 0,'-5'10'264'15,"2"0"-19"-15,1-2-1 0,-1-1-11 0,3-2-26 16,3 1 15-16,-1-3-32 0,-2-3-26 0,7 6 3 16,-1-4-39-16,-1-1-37 0,4 1-25 15,12 1-15-15,0-3-52 0,-12 0-43 0,8 0-54 16,3 0 10-16,24-17-166 0,-23 10-139 15,3-1 23-15,1-1 6 0,1 0-6 0,-3-4 5 16</inkml:trace>
  <inkml:trace contextRef="#ctx0" brushRef="#br0" timeOffset="8358.7587">13842 3436 645 0,'2'-2'445'15,"1"-1"-73"-15,-3 1-30 0,2 0-7 0,0 1-39 16,-1 1-14-16,0-2-31 0,0 4-3 0,1-1-1 15,-2 0-6-15,0 5-28 0,-2-1-7 0,0 13-21 16,2-8-1-16,0 7-9 0,-7 20-27 16,4-10-13-16,0-1-10 0,1 1-10 0,-2 1-21 15,4 0 4-15,-3 3 6 0,-1-3-16 16,0-1 7-16,2 0-30 0,1-4 1 0,1 4-11 16,-4-4 4-16,1 0 2 0,2-5-25 0,0 1 18 15,1-4-2-15,0-1-22 0,0-7 4 16,0 4-15-16,0-11 9 0,0 7-17 0,0-7-6 15,0 7-8-15,0-7-16 0,0 6-19 0,0-6-11 16,0 0-42-16,0 0-41 0,0 0 13 16,-5 10-148-16,2-12-53 0,1-3 29 0,-6-9-282 15,0-3 24-15,2-2 51 0,-3-6 40 0,1-2 33 16,0-6 29-16,0-5 28 0,0-2 26 16,-1-4-7-16,-1-1 10 0,1-5-4 0</inkml:trace>
  <inkml:trace contextRef="#ctx0" brushRef="#br0" timeOffset="9224.9863">13254 567 421 0,'0'-12'258'0,"2"6"-6"15,3-3-33-15,-4-1-14 0,1 0-3 0,-2 0-9 16,4 1-9-16,-4 0 4 0,-2 2-37 16,7-1-19-16,-8 2 5 0,-1 2 11 0,8-5-28 0,-6 3-15 15,0-1 21-15,2 2-12 0,0 1 18 16,4 1-39-16,-6 0-25 0,6 0 9 15,1 1-37-15,-1 4 16 0,3-4 26 0,-2 2-34 16,2 2-20-16,1 1 7 0,0 5 7 0,0 2-24 16,-2 2 9-16,-1 3-19 0,10 4-4 15,-5 0 2-15,-2 7 2 0,-5-3 26 0,6 0-22 16,-4 6 9-16,0-5 11 0,-5-11-2 0,0 6 0 16,0 3-4-16,9 24-1 0,-9-34-3 15,0 7-3-15,0 0-2 0,0 0 29 0,-9 20 3 16,6-18-1-16,1-5 2 0,-3-1 2 15,3-4-9-15,2-11-14 0,0 10 6 0,0 0-2 16,0-1-11-16,0-9-6 0,12 20 8 16,-8-13 8-16,1 1-7 0,4-5 21 0,5 0-23 15,-1 0 7-15,2-2-8 0,-15-1 14 0,14 0 0 16,4 0-14-16,-1 0 23 0,0 0-40 16,-1 0 31-16,-2 0-29 0,16-10 7 15,-22 8 7-15,1 1-1 0,-1 0-3 0,-3 1-20 16,0 0 8-16,-1 0 5 0,0-2 13 0,-2-2-22 15,-2 4 8-15,0 0-34 0,0 0-29 0,0 0 5 16,0 0-86-16,0 0-47 0,0 0-88 16,-4-5 27-16,-1 8-264 0,-2-5 40 0,-4 1-8 15,5-2 33-15,-2 3 30 0,6-4 25 16,2-1 25-16,5 1 15 0,1 1 80 0</inkml:trace>
  <inkml:trace contextRef="#ctx0" brushRef="#br0" timeOffset="9926.3846">15120 857 455 0,'-6'-5'346'0,"3"2"-43"15,-3 2-47-15,2-3-46 0,0 5-24 0,2 2-26 16,-9 6-4-16,6 3 25 0,-2 2-24 0,0 4 24 15,-2 2-21-15,-2 3-14 0,-2 4-15 16,0 4 38-16,-2 0-2 0,3 5-8 0,-3 2-25 16,2-6 5-16,3-1-4 0,-1-2-1 0,0 3-16 15,2 1 6-15,-5 1-15 0,4 4-3 16,-1-1 19-16,4 3-7 0,-2 3-7 0,1 2 0 16,2 5-2-16,0-2-15 0,1 8-9 0,2-4 13 15,-1 4-14-15,4-3-12 0,0 2 16 0,0-28-19 16,0 14 16-16,0 8-3 0,0 4-24 15,12 55 11-15,-10-56 15 0,10 0-25 0,-2 2 15 16,-1-4-4-16,6 1 3 0,-2-2-10 0,7-1-21 16,-3-1 7-16,2-3-6 0,2-1-6 15,1-5-26-15,3-2-22 0,1-5-8 0,2-2-6 16,-3-3-7-16,2-1-21 0,1-7-15 16,2-2-19-16,-6-5-29 0,4-1-41 0,0-2 14 15,4-4-52-15,-18-4-31 0,7 0-45 0,27-17-53 16,-25 6 28-16,-5-7-153 0,3-4-74 0,-5-6 52 15,5-3 11-15,-5-6 33 0,-2-6 27 16,0-2 24-16,-3 0 37 0,0-5 15 16,-2 1 5-16</inkml:trace>
  <inkml:trace contextRef="#ctx0" brushRef="#br0" timeOffset="10325.7601">15465 1632 434 0,'-2'-8'355'0,"2"1"-19"15,-1 3-41-15,-1-3 21 0,1 0-24 0,1 3-65 16,1 0 6-16,-1-1-26 0,0 5-20 0,0 0 20 16,0-6-24-16,0 6-20 0,0-9-37 15,0 9-5-15,11-8 1 0,-4 6-47 0,-1 0 6 16,2 4-15-16,11 0 11 0,-10-2 1 0,21 8-24 15,-10 3 11-15,-1 2-9 0,4-2-8 0,-2 2 15 16,-3 1-6-16,3 1-6 0,-4 3-8 0,1-2 12 16,0 0-17-16,0 5-1 15,-2-4-4-15,1 4 15 0,1-2-22 0,-3 3-4 0,4 0 10 16,-3-1 6-16,0 1-6 0,1 0-10 16,-2-1 17-16,-2-1-9 0,2 0-19 0,-2 0-20 15,4 2-12-15,-4-3 4 0,3-2-84 16,-3-3-9-16,-3 0-38 0,-2-3-5 0,-2-4-29 15,0-1-17-15,-3-2-16 0,4-2 21 16,-1-2-95-16,-6 0-35 0,0 0-53 0,10-11-50 16,-1-2 29-16,1-3 1 0,-1-5 25 15,4 0 50-15,-1-3 19 0</inkml:trace>
  <inkml:trace contextRef="#ctx0" brushRef="#br0" timeOffset="10692.8029">16161 1808 506 0,'9'-26'250'0,"-1"0"15"0,0 0-23 0,-1 1 3 15,-2 1-27-15,-3 4 4 0,4 1 19 16,-2 8-29-16,-3 0 38 0,1 4 0 0,1 1-9 15,-2 2-25-15,2 0-17 0,-3 0-22 16,0 0-33-16,1 1-19 0,0 1-13 0,-1-1-1 16,1 2-20-16,-1 1 5 0,0 0-13 0,0 0 2 15,-1 13-10-15,0-7 5 0,0 14-1 16,1-9-18-16,-13 24 2 0,8-8 13 0,-2 0 1 16,2 1-9-16,-6 0 3 0,3 3-2 0,-1 2-7 15,-1 1-13-15,-2 1 17 0,3 1-13 16,-5-1-1-16,2 0-1 0,-2-1-13 0,1-1 23 15,0 0-16-15,-1 0-7 0,0 0 18 16,0-2-22-16,0 1 0 0,1-2-5 0,1-1 4 16,0-3-4-16,-1 1 6 0,1-2-16 0,1 0-5 15,-1-5 17-15,3 5-18 0,-2-3 0 0,2-1 3 16,1-8-10-16,0 4-5 0,6-7-10 16,-4-1-17-16,3-3-29 0,-1-1-12 0,0 0-36 15,3-2 6-15,-1 0-32 0,0 0 13 0,1-3-55 16,1 2-14-16,0-2-28 0,4-2-27 15,-2-2-49-15,10-6 29 0,-2-5-158 0,3-4-88 16,3-1 37-16,0-1 34 0,8-2 30 0,-1-2 49 16,0 1 26-16,0 1 19 0,4-1 11 15,0 3 12-15</inkml:trace>
  <inkml:trace contextRef="#ctx0" brushRef="#br0" timeOffset="10957.9122">16272 2196 532 0,'9'-4'398'0,"-4"2"-45"0,0 0-69 16,-1-1-48-16,-1 0-1 0,1 3-53 15,-2-2-6-15,2 2 19 0,0 2-22 0,-3-2 35 16,1 6 14-16,0-2-16 0,4 11-12 0,-2-1-26 16,-3 3-2-16,2-2-4 0,0 2-19 15,-3 1-24-15,0-8-3 0,0 6 2 0,0 2-11 16,0 0-14-16,0 1-8 0,0 0-8 0,-9 18-7 16,6-20-21-16,0-1 4 0,1 1-9 15,0-4-31-15,0-3-19 0,1-1-50 0,-2-3 9 0,2 0 7 16,-2-1-108-16,3 0 16 0,0-2-28 15,-1 0-27-15,1-1-5 0,-1-2-19 0,0 0 17 16,1-4-146-16,-2 1-49 0,-2-1-64 16,4-3 33-16,-1-13 27 0,0 3 24 15,0-8 26-15,-1-2 4 0,2 2 5 0</inkml:trace>
  <inkml:trace contextRef="#ctx0" brushRef="#br0" timeOffset="11100.8358">16290 2261 244 0,'-6'-16'376'0,"4"3"-32"15,0 2-52-15,2 1-41 0,-2 2-1 0,2 1-4 16,-1 2-47-16,1-1-8 0,0 6 8 0,0 0-27 15,0-7 5-15,0 7-19 0,0-7-17 16,0 7-15-16,0-7-31 0,0 7-39 0,0-7-42 16,0 7-13-16,13-13-50 0,-10 9-44 15,0 0-57-15,3 0 15 0,6-2-224 0,-1-1-52 16,0-2 24-16,3-1 11 0,-2-2 27 16,0 4 17-16,1-2 12 0</inkml:trace>
  <inkml:trace contextRef="#ctx0" brushRef="#br0" timeOffset="11507.3461">16744 2036 940 0,'4'2'347'0,"-1"-2"-50"15,3 0 4-15,-2 2-41 0,1-2-31 16,0 2 31-16,0-2-27 0,1 0-42 0,1 0-5 15,2 0-18-15,7 0-27 0,2 0 4 16,1 0-18-16,2 0-10 0,-2 0-30 0,3 0 23 16,20-10-18-16,-24 9-35 0,1-2 1 0,-2 2-2 15,2-1 12-15,2-2-6 0,-1 2-6 0,-1-4-6 16,-1 6-13-16,-2-3 21 0,0 1 5 16,-6 1-4-16,0 0 13 0,-2 0-13 0,-1 1 16 15,-7 0-2-15,0 0-17 0,7 0 5 0,-7 0 13 16,9 0-2-16,-9 0 7 0,5 0-22 15,-5 0-3-15,0 0-2 0,9 0-1 0,-9 0-11 16,0 0 9-16,6 0-9 0,-6 0-25 16,0 0-32-16,0 0-15 0,0 0-55 0,7 0 8 15,-7 0-133-15,0 0-69 0,9-13-54 16,-9 12 30-16,0-2 32 0,0 1 23 0,0-2-272 16,0 2 39-16,1-3 35 0,0 1 79 0,-2-3-15 15,2 1 24-15,-1-1 24 0,0-5 30 0,17-14 7 16</inkml:trace>
  <inkml:trace contextRef="#ctx0" brushRef="#br0" timeOffset="12190.2395">18465 1019 347 0,'-4'-10'449'0,"0"2"-86"0,3 1-38 0,-2 1-20 16,1 4-39-16,-1-2 43 0,0-1-55 15,2 4-21-15,-1 1-22 0,-1-2-50 0,3 2 22 16,0 3-35-16,-3 2-1 0,2 3-22 0,-4 4-7 15,3 3-6-15,-3 4 16 0,-2-1-4 0,2 7-13 16,-4 4 8-16,3 4 8 0,1-7-2 0,-1-1-11 16,0 2 11-16,2 0-5 0,-3 4-5 15,3-1-11-15,-1 1-2 0,1-3 13 0,0 4-17 16,0-3-7-16,0 5-3 0,2 1 9 16,-2-1-17-16,0 0-2 0,1 3-1 0,1 0-12 15,2 2 6-15,0 1-13 0,0-21 5 16,0 11 3-16,0 3-4 0,0 3-6 0,14 36 19 15,-10-35-7-15,2-3-7 0,1 1-9 0,2-2 6 16,2 3-35-16,2-5-4 0,1 1 0 16,-1-3 24-16,6-2-20 0,-2 0 18 0,2-2-13 15,0-2-2-15,3 0-3 0,-1-2-28 0,0-3 2 16,-1 1-27-16,4-3-26 0,5-2 12 0,-4-1-23 16,2-1-10-16,-1-4-40 0,1 1-25 15,-2 0-48-15,2-2 18 0,4-2-67 0,-17-5-43 16,7 0-48-16,2 0 30 0,22-11-206 15,-27 1-63-15,2-2 45 0,-3-1 13 0,1-3 35 16,-1-5 61-16,-2-1 57 0,0-3 22 0,-1-3-45 16,0-4 13-16,6-4-2 0</inkml:trace>
  <inkml:trace contextRef="#ctx0" brushRef="#br0" timeOffset="12890.9897">19256 1476 517 0,'-1'-12'421'0,"3"3"-69"0,-2 2-29 16,0 0-42-16,-1 2 22 0,1 1-12 0,0 2-13 15,0 2-16-15,0 0-54 0,0 0-6 16,0-7-26-16,0 7-25 0,0 0-32 0,0 0 13 16,1-10-37-16,1 13 2 0,-1 0-10 0,0 4-18 15,-2-2 22-15,2 2-18 0,-2 13 1 16,1-9-9-16,0 4-11 0,0 3-2 0,0 3 0 15,0 2-28-15,0 2 10 0,0 2-3 16,0-2 10-16,9 25-9 0,-4-27-23 0,1 0 14 16,2-4 5-16,1 0-2 0,-3 0 7 15,5-4-31-15,-1 0 9 0,4-1 10 0,-1-4-3 16,1-1-3-16,0-2-11 0,2-1 18 0,-1-1-13 16,-2-4 2-16,-13-1-14 0,13 0 3 15,1 0 12-15,17-14-24 0,-18 5 41 0,0 0-12 16,-1-6 2-16,0 2 24 0,-1-4 3 15,1 0 20-15,-3 1-5 0,-3-2 10 0,-1 1 2 16,2 0 16-16,-6 4 16 0,0 6 0 0,1 1-1 16,0-3-19-16,-1 3 2 0,-1-1-10 0,0 3-13 15,0 1-5-15,0 0-7 0,0-1-2 0,0 2-12 16,0 2-3-16,0 0-2 0,-5 0 13 16,4 4-7-16,-3 1-16 0,-1 9-22 0,-1 0 12 15,2 3-5-15,1-7 3 0,3 1-1 0,0 3-4 16,0 3-6-16,0 0-19 0,13 16-2 15,-5-16-8-15,-1-1-7 0,4-1-2 0,1-1 14 16,3-3-14-16,0-1-5 0,0-4 10 0,3 2-3 16,0-4 4-16,1 1 8 0,2-3-6 15,-14-2-5-15,8 0 18 0,1 0-6 0,17-15 22 16,-16 5-2-16,0 2 14 0,-1-5 12 16,-3-1 15-16,2-1-7 0,-5-4 6 0,-1 0 18 15,2 0 2-15,-8 1-5 0,3-4 17 0,-3 1 4 16,-3-1-21-16,2 4 12 0,-2 6-16 0,0-5 9 15,0 3-28-15,-14-22 33 0,11 19-35 0,-5 1 17 16,2 1-19-16,0 0 5 0,-3 2-23 16,4 4-2-16,-1 1-35 0,4 5-18 0,-2-3-41 15,1 1-48-15,0-1-39 0,1 2 16 0,0 0-140 16,-2 0-73-16,-1-9 34 0,-4 3-305 16,2-5 59-16,-3 1 42 0,5-1 58 0,1-6 37 15,-1-6 31-15,1 0 30 0,4 12-40 16,0-4 25-16,0-3 116 0,23-26-28 0</inkml:trace>
  <inkml:trace contextRef="#ctx0" brushRef="#br0" timeOffset="13206.7688">20006 957 1017 0,'0'-5'292'0,"6"-1"-21"0,-6 6-18 15,0 2 26-15,1-1-70 0,-1 1-16 0,1-2-23 16,3 1 14-16,4 2-43 0,2 0 11 0,1 0-17 16,5-2-16-16,0 2-11 0,3 1-15 0,2-4-20 15,-1 0-7-15,-10 0 36 0,7 0-2 16,1 0-11-16,4 0 6 0,2 0-23 0,-1 0 0 16,-1 0-16-16,-2 0 14 0,21-12-5 15,-16 12-31-15,-11 0 0 0,4-5 27 0,1 2-13 16,-6 0-19-16,1 1-37 0,0 2-6 0,-8-2 1 15,2-1-106-15,-6-2-53 0,-2 5-32 16,0 0 18-16,0-1-184 0,-9 1 33 0,-3 3-152 16,-5 0 14-16,8-3 29 0,-4 0 95 0,-3 0-6 15,-15 10 20-15,14-7 6 0</inkml:trace>
  <inkml:trace contextRef="#ctx0" brushRef="#br0" timeOffset="13489.9375">20254 965 602 0,'-3'-1'375'0,"6"1"-46"0,-4 1-62 15,-1-1 2-15,2 0-13 0,0-2-49 16,0 4 5-16,-3 3-13 0,2 2-21 0,0 4 38 16,6-1-34-16,-5 3 5 0,0-7-9 0,0 7-18 15,0 2-16-15,0 4 9 0,0 1 8 16,0 3 2-16,0 0-22 0,0 1-4 0,-14 18-9 16,14-21-7-16,-5 0-5 0,3-1-24 0,1 3 11 15,-2-2-21-15,-1 0-4 0,2 0-13 16,-3-2 2-16,5-9-21 0,0 4 10 0,0 1 4 15,-12 21-12-15,10-19-22 0,1-3-4 0,-2-5-11 16,2 1-25-16,-2-2-31 0,1-2-42 0,0 0-26 16,-1 2 11-16,3-3-106 0,-3 2-47 15,0-2-44-15,2 0 27 0,1-1-273 0,0-1 40 16,-1 0-7-16,1-3 35 0,0 0 32 16,0 0 84-16,13 5 24 0,-6-5 21 0,15-1 1 15,-10 1 46-15</inkml:trace>
  <inkml:trace contextRef="#ctx0" brushRef="#br0" timeOffset="14376.8713">20991 1459 239 0,'8'-3'392'0,"2"-7"-66"0,-4 5-12 16,2-2-18-16,-4 0 2 0,0 3-18 15,-3-2-33-15,1 2 5 0,0-2-34 0,-2 1-28 16,0 1-7-16,0-2-42 0,0 6 12 16,0 0-10-16,0-11-23 0,0-1-23 0,0 2 7 15,-27-11-27-15,11 9-2 0,-1 0 15 16,0 5-1-16,-2 2-25 0,4 2 8 0,-1 2-21 16,0-1 8-16,3 2-1 0,2 0-4 15,-4 0 9-15,-19 11-29 0,15-5 14 0,-1 1-2 16,0 4-8-16,2-1-4 0,-1 0 6 0,0 3-16 15,-3 0 14-15,3 2 1 0,0 1-10 0,2 0-4 16,2 4-1-16,0-3-7 0,0 2 8 16,2 2-7-16,3-1-4 0,-1 4 12 0,-1-2-5 15,3 2 1-15,-1 1-7 0,4 1 12 16,-5-1 0-16,7 4-6 0,1-2-3 0,3-14-1 16,0 7-11-16,0 1 11 0,14 25-2 15,-3-23 1-15,1-3-18 0,1 0-10 0,2-3 23 16,1-4-3-16,6 2-6 0,1-4-9 15,2-1 7-15,3-2-3 0,1-1 6 0,2 0-10 16,2-3 16-16,2 0-15 0,3-3 2 0,-1 1 4 16,-1-2 8-16,-17 0 6 0,5 0-19 0,6 0 9 15,36-14-11-15,-34 6 10 16,-1-2 6-16,-1-2-4 0,-3-2-22 0,1 0 12 16,-2-3-2-16,-2-2 14 0,-1-2-9 0,-2-2-2 15,-1 0 1-15,-2-2 3 0,-5 0-6 0,-2-2-2 16,-1 0-12-16,-3-1 8 0,-2-1-1 0,-4-1 5 15,-1 13 21-15,0-7-15 0,0-2-15 16,-15-24 12-16,5 25 9 0,-8-18-7 0,-1 10 4 16,3 3 3-16,-2 4 0 0,4 2-1 0,-3 9 6 15,-1-2-17-15,7 7 22 0,-8 2-4 16,4 1-11-16,1 4 4 0,-4 3-7 16,8 0 11-16,-3 0-11 0,-13 16 1 0,15-7 12 15,-2-1-15-15,-5 4-13 0,5 1 18 0,-3 4 6 16,3-1-17-16,-1 3 8 0,-2-1 1 0,3 6 15 15,-2-6 4-15,1 6-8 0,0-3 3 16,0 1 0-16,4 1 2 0,1 2-3 0,0 2 11 16,3-1-11-16,1 1 7 0,-1 4-6 0,1-3 5 15,1 0-7-15,1 1 3 0,-2 0-2 16,1 3-11-16,0 1 18 0,-1-2-15 0,1 2 9 16,1-1-5-16,1 2 5 0,-2-4-5 15,-1-1 9-15,2 1-4 0,1-2-8 0,-1 2 13 16,3-18-4-16,0 5 5 0,0 4-7 0,0-2 0 15,0-1-18-15,0-2 18 0,0-2-3 0,0-3-11 16,0-1-27-16,0-3-6 0,0 0-28 16,0-7-16-16,0 8 8 0,0-8-97 0,0 7-9 15,0-7-46-15,0 0-71 0,7 8 28 0,-1-10-214 16,9-6-25-16,3 0 39 0,-1-4 3 16,6-1 30-16,-5-2 27 0,1-4 26 0,1-2 85 0,2-5 9 15</inkml:trace>
  <inkml:trace contextRef="#ctx0" brushRef="#br0" timeOffset="14761.0322">21624 1391 993 0,'8'-11'321'0,"-1"2"-21"0,-3 2-32 16,-1 4 3-16,0-2-30 0,0 1 13 15,-3 1-50-15,1 2-18 0,1 1-20 0,-2 1-19 16,0 2-9-16,-2 1 6 0,1 1 2 0,-3 10-21 16,-1 0-4-16,-4 2 13 0,3 2-1 15,-2 0-12-15,-1-2-20 0,1 4 22 0,2 1-7 16,1 2-1-16,1-6-9 0,-2 5-5 0,6-2-2 16,-3 6-10-16,3-4 7 0,0 4 0 15,0-14-6-15,0 7-16 0,0 4 12 0,10 27-25 16,-6-25 18-16,1 1-4 0,4-2-23 0,-5 2-5 15,9-3 13-15,-4-3-12 0,1 1-9 16,-1-4-12-16,1 3 6 0,3-2-20 0,-4-5-18 16,5 3-14-16,-3-2-21 0,4-5-4 0,-1-2-44 15,-4 1-29-15,2-1-21 0,1-1 13 16,-2-3-75-16,-3-3-44 0,-1-1-38 0,-2 0 23 16,-5 0-198-16,0 0-56 0,10-12 17 15,-1-2 57-15,-5-3 8 0,-1-2 22 0,0-6 26 16,0 0 25-16,1-3 18 0,1-1-51 0</inkml:trace>
  <inkml:trace contextRef="#ctx0" brushRef="#br0" timeOffset="15056.4566">21972 1464 304 0,'5'-9'434'0,"-4"0"-62"16,1 5-85-16,1 0-14 0,0 2-38 15,-1-1 26-15,2 2-55 0,-1 1 5 0,-2-1-24 16,5 2-20-16,10 6-18 0,-6 0 7 0,3 3 11 15,-2 3-9-15,1 1-43 0,2 5 34 16,-1-2-6-16,0 3-6 0,0-1-8 0,0 1-8 16,1-2-6-16,-2 2-10 0,-1-2-24 0,1 3 7 15,-1-3-19-15,-1 0 9 0,1-2-24 16,0 0-6-16,-2 0 5 0,-1-3-9 16,-2 2-17-16,3-1-26 0,-6-3-28 0,0-1-12 15,3-2 3-15,-4-1-65 0,1-3-39 0,-2 2-34 16,-1-2-14-16,0-4-16 0,0 0 19 0,0 7-120 15,-3-9-93-15,2 1-47 0,0-2 32 0,-2-2 30 16,2-1 20-16,0 2 21 0,-2-12-22 16,3 0-18-16,-5-6-11 0</inkml:trace>
  <inkml:trace contextRef="#ctx0" brushRef="#br0" timeOffset="15306.8672">22254 1631 357 0,'0'-12'397'16,"0"0"-31"-16,0 1-59 0,0 4 7 0,0 0-42 15,0 7 40-15,0-9-23 0,0 3-19 16,0 6-38-16,0-6-26 0,0 6-15 0,0 0-15 15,0 0 0-15,-1-9-14 0,-3 13-13 0,-7 3-15 16,0 4 6-16,-4 3-2 0,2 3-8 16,-1-1-23-16,4 1-7 0,-4 2 0 0,1-2-26 15,0 4-8-15,-2 0 0 0,1-1-4 16,-1-1-20-16,2 0 17 0,0 1-6 0,-1-7-21 16,4 5-22-16,-2-1-29 0,1-2-40 0,0-1-24 15,5 0 9-15,0-4-42 0,0-2-33 16,1-3-42-16,0 0-37 0,3-2-43 0,-2-2 26 15,3 1-277-15,1-2 40 0,0 0 35 0,0 0 22 16,0-6 59-16,1 3 22 0,3-4 26 0,2-8-14 16,0-2 24-16</inkml:trace>
  <inkml:trace contextRef="#ctx0" brushRef="#br0" timeOffset="15721.8307">22401 1186 306 0,'6'-3'375'15,"0"-3"-43"-15,-1 5-51 0,0-1-21 0,1 2 16 16,3 3-33-16,0-1-27 0,-9-2-22 0,26 15-14 16,-15-8-20-16,6 6-16 0,-4-1-8 15,-4-1-14-15,3 0 24 0,-3 7-12 0,4-3-14 16,1 2-11-16,-2 2-14 0,-1-2 36 0,1 5-43 15,1-1 16-15,-1 0-2 0,-1 4 1 16,0-2-6-16,-1 0 0 0,-1 0-12 0,-2 6 2 16,-5-1 2-16,3 1-30 0,-2 1 18 0,-1 0-25 15,-2 3 5-15,0-16-2 0,0 8-8 16,0 4 2-16,-15 37 7 0,11-35-15 0,-5 1 6 16,4-1-10-16,-4-2-5 0,3 0 0 15,-1-3-7-15,2-1-10 0,0-5 1 0,-1-2-3 16,1-4 8-16,2-3-3 0,1-3-2 0,0-2 5 15,-3-2-23-15,1-1-30 0,-1 0-43 0,-1-3-1 16,1 0 9-16,5 0-98 0,0 0-22 0,-27-13-49 16,13 2-64-16,2-3 31 0,2 0-230 15,0-2 3-15,7-1 52 0,1-5 11 0,2 11 29 16,0-6 10-16,14-25 29 0,-2 17 16 16,5-2 24-16</inkml:trace>
  <inkml:trace contextRef="#ctx0" brushRef="#br0" timeOffset="16041.0958">23100 1452 392 0,'2'-1'372'0,"0"-2"-75"0,1 1-20 15,1 2-28-15,-1-2 5 0,3 2-13 16,1 0-41-16,0-2 17 0,12 2-62 0,-1-3 27 15,1 3-49-15,1 0-32 0,-11 0 13 16,6 0-9-16,2 0 1 0,2 0-11 0,-3 0 9 16,3 0-13-16,-2 0 15 0,0 0-11 0,0 0-11 15,-2 0-18-15,-3 0-2 0,-1 0-16 16,0 0-4-16,0-8-4 0,16-4 2 0,-16 10-3 16,-1-1-101-16,-5-2-39 0,1 2-67 15,-2-4-52-15,6-4 21 0,-9 4 17 0,4-13 16 0,-2 8 16 16,-3 4 14-16,0-3-308 0,0-2 54 15,-12-12 25-15,12 14-44 0,-11 0 41 0,0 8 7 16,-5-5-11-16</inkml:trace>
  <inkml:trace contextRef="#ctx0" brushRef="#br0" timeOffset="16360.1635">23333 1187 403 0,'-5'-7'467'0,"-3"4"-92"0,6 0-77 0,-2 0-11 16,1 5-33-16,3-2-30 15,-2 3 45-15,3-3-7 0,0 6-10 0,5 6-9 16,-3 0-20-16,1 1-15 0,2 1-12 0,-3 2-11 15,1 2-5-15,2-1-16 0,-3 1-9 16,3 4-22-16,1 0 17 0,-4 1-15 0,-3-1 2 16,4 0-12-16,-2 1-37 0,-2 0 4 15,1 0 9-15,-1-10-16 0,0 5-5 0,0 2 9 16,0 4-20-16,0 0-15 0,0 0 1 0,0 2-10 16,-17 23-5-16,15-26 5 0,-2-2 11 15,1 7-17-15,2-3-1 0,0-3-12 0,-1 0 21 16,2 2-23-16,0-6-3 0,0-4 21 0,-1-3-33 15,1-3 2-15,0 3-15 0,0-1-35 0,0-1-6 16,0 0-40-16,0-3-30 0,11 6-32 16,-9-8 15-16,-1 0-94 0,-1-2-38 0,0-1-44 15,2-1 30-15,-4 0-275 0,5-1 50 0,0-2-9 16,-2-2 37-16,6-8 48 0,1-4 32 16,0-2-35-16,0-6 25 0,5 0 15 0,7-4 31 15</inkml:trace>
  <inkml:trace contextRef="#ctx0" brushRef="#br0" timeOffset="17138.6999">24139 1084 421 0,'0'-7'372'0,"-2"3"-66"16,1 0-42-16,4 4-28 0,-2 0-3 0,0 0 18 15,3 2-47-15,-4-3 3 0,-1 8-41 0,1 3 9 16,1 1-18-16,-1 7-14 0,0-8-16 16,0 3 18-16,0 6-16 0,0 0-3 0,0-1 1 15,0 3 4-15,0-3-27 0,0 4 13 0,0-1-15 16,0 0 1-16,0 1-18 0,0 2-26 16,0 1 23-16,0-2-27 0,0-1 3 0,0 2-9 15,0-1-17-15,0-2 14 0,-8 21-7 0,8-27 2 16,-1 5-15-16,-3-2 17 0,1-1-5 0,1-4-10 15,2-3-23-15,-2-1-4 0,-1-4 16 16,3 0 8-16,0 1 7 0,-1-3 11 0,1-2 3 16,-2 2 18-16,2 0 16 0,-2 0-18 0,1-2-7 15,1 0 12-15,-3-2-18 0,2 1 9 16,-1-3 16-16,1 1-1 0,-1-3-10 0,2 3 5 16,-2-3-28-16,1 0-4 0,2-1 2 0,2-11 16 15,-3 8-23-15,13-16 1 0,-2 11-14 16,-1-3-4-16,3 3 15 0,3 1-15 0,0-1-5 15,1 5 19-15,-2 1-9 0,3-2-8 0,0 3-5 16,1 2 7-16,0 2 3 0,-1-1-9 16,3 4-8-16,-14 0 4 0,7 0 8 0,3 0-19 15,18 17 0-15,-16-7 3 0,0 0 5 0,-5 0 13 16,2 1-23-16,-7 0 5 0,3 7 5 16,1 0 3-16,-7 1 5 0,6 0-10 0,-6 0-5 15,2-1 5-15,-6 1 4 0,-2 0-12 0,2 0 14 16,-2-9 3-16,-14 20-6 0,6-17-2 0,-6 4 24 15,4-3-1-15,-7-2-13 0,-1 1-12 16,0-4 4-16,-2-2 16 0,-3-1-13 0,-3-1-4 16,4-2 19-16,-3-2-27 0,-1-1 21 15,15 0-12-15,-8 0-1 0,-2 0 9 0,-16-10-9 16,22 9 2-16,-2-1 10 0,6 0 2 0,1 2 4 16,4-1-5-16,-1 0 5 0,1 1 16 15,1-2-26-15,3 1 24 0,-4 1-20 0,2-2 10 16,1 2-11-16,-1 0 17 0,2-1-29 0,-1 1 9 15,2 0-1-15,-4 0 28 0,3 0-9 0,0 0-34 16,2 0 8-16,-6-2-14 0,4 2-8 16,1 0-9-16,0-1-23 0,1-1-26 0,-2 2-34 15,1 0-43-15,1 0 15 0,1 0-113 0,-2-1-64 16,2 1 30-16,1-2-284 0,0 0 50 16,0 0-47-16,4-3 39 0,-1-8 39 0,3-4 32 15,1 2 83-15,1-4 51 0,1-2-10 0,0-2 5 16,3-1 36-16</inkml:trace>
  <inkml:trace contextRef="#ctx0" brushRef="#br0" timeOffset="18056.121">24774 877 477 0,'1'-4'336'0,"-1"1"-54"0,-1 2 6 16,2-3-18-16,-1-2-30 0,-1 6-26 15,1-1 16-15,-1 0-18 0,2 3-15 0,-1 0-30 16,-1-2-9-16,-2 1-17 0,3 1-15 0,0-1-14 16,-1 1-11-16,2 0-11 0,-5-2-11 15,6-5-12-15,0 10-10 0,-7-3-6 0,6 6-5 16,1-1-6-16,0 1 23 0,1 0-4 0,-3-1 6 16,0-7-6-16,5 18 17 0,-5-6-8 15,1 1 9-15,3 4-9 0,0 0 11 0,-2 2-19 16,2 3-3-16,-1-1-6 0,3 4-2 0,-4 0 5 15,8 1 11-15,-5 1-20 0,0-4 15 16,0-2-13-16,3 3 10 0,-1-2-1 0,1 1 1 16,0 2-19-16,2-1 4 0,-2 0 8 0,-1 0-12 15,1-2 4-15,-2 1-8 0,2-2-12 16,-2 5 11-16,1-2-3 0,-2-3-6 0,-4 2 8 16,2 0-1-16,-3-1-7 0,0-11-6 0,0 4-5 15,0 4-5-15,-9 21 1 0,2-20 2 16,2-2 1-16,-1 3 10 0,-3-4-4 0,1 2-6 15,2-4 3-15,-1 2-2 0,0-4 2 0,-2 1 0 16,1-2-3-16,0 1-5 0,0-4-7 16,0 0 18-16,1-1-6 0,2-1 2 0,-2-4-5 15,4 2 11-15,-1-1-11 0,2-2-1 16,-2 2 8-16,3-3-18 0,-3 2-17 0,2 0-14 16,1-3-9-16,0 1-41 0,-2-1-13 0,2 2 11 15,1-2-117-15,0 0-44 0,0 0-30 16,-1-10-44-16,1 5 33 0,2 0-234 0,5-11 42 15,-1-3-18-15,2-4 34 0,3 2 32 0,1-4 25 16,1-3 25-16,6-3 15 0,0-1 92 0</inkml:trace>
  <inkml:trace contextRef="#ctx0" brushRef="#br0" timeOffset="18787.4285">25470 475 738 0,'-3'-2'275'0,"0"2"-29"0,2-3-22 0,1 3-17 15,3-3-22-15,-3 6-17 0,1-2-20 0,-2 1-24 16,-3-1-9-16,5 4 6 0,-2-1-20 15,2 2-15-15,0 1-7 0,2 5 13 0,0 1 8 16,0 2-33-16,0 5 13 0,2-1 12 0,0 1-19 16,-1 9 19-16,2 4-36 0,2-10 24 15,0 5-6-15,-2 10-4 0,0-1 4 16,1 4-8-16,1 4 44 0,0-3-2 0,-1 1 1 16,-2 1 2-16,-1 6-4 0,1-11-5 0,3-6-15 15,-2-1 17-15,0 3-5 0,1-1-4 16,-2 1-1-16,0 0 4 0,0 0-12 0,0 1 6 15,-1-2-13-15,2 4 1 0,0-1-12 16,0-1-1-16,-1 2-4 0,-4-3 1 0,2 4 0 16,-2-2-8-16,-1 2 7 0,0-1-6 0,0-19-16 15,0 11 2-15,-15 41-6 0,11-32 5 16,-4-1-20-16,1-1 20 0,-3-1-18 0,-1-1-5 16,-2-2 22-16,-1-1-23 0,-2 1-1 0,-1-2 19 15,-2 0-11-15,1-2 0 0,-2-1-4 16,-2-1 11-16,4-2-19 0,-1-2-3 0,2-2 0 15,-2-1 13-15,1-2-7 0,-1-3-18 0,0 1 12 16,2-3 16-16,-1 0-12 0,0-2-10 16,3-4 17-16,3 2-22 0,4-3 7 0,-3-3-3 15,5-3 0-15,6 0-26 0,0 0-7 16,-9 0-16-16,0 0-26 0,-9-13-42 0,5-1-34 16,7 1 13-16,-2-5-137 0,6-2-83 0,-2-4 32 15,4 10 28-15,0-6-293 0,11-30 19 16,-3 15 43-16,3-3 82 0,1-9 30 0,5-1 29 15,2-3 25-15,0-2 24 0,12 3 15 0,2-5 24 16</inkml:trace>
  <inkml:trace contextRef="#ctx0" brushRef="#br0" timeOffset="19653.1949">26188 513 301 0,'0'-5'371'0,"0"-4"-65"0,3-1-15 16,-2 0 19-16,1 1-46 0,1 3-55 15,1 0-18-15,0 1 0 0,-1 0-14 0,3 3-28 16,1-2-32-16,1 2-9 0,0 1-4 0,-2 1-8 15,-1-1-20-15,5 3 25 0,-7 0-37 16,3 1-26-16,3 2 2 0,1 3 9 0,-6-2-13 16,1 5 6-16,2 2-28 0,-1 0 33 0,1 3-14 15,-1 0-18-15,-9 3-13 0,10-1 40 16,-5 4-3-16,0-4-46 0,-4 1 37 0,2-6-19 16,0 2 10-16,0 3-17 0,-7 22 12 0,-5-18 17 15,7-5-2-15,-3 12 11 0,-1-12-4 16,-1 3-4-16,1 0-3 0,0-3 14 0,-1 0 23 15,6-2-37-15,-1-2 11 0,-4-1-13 16,-1 0 16-16,6-4-1 0,-2-5 5 0,2 4 3 16,1 0-14-16,3-7-5 0,0 0-4 0,0 0-22 15,0 0 20-15,-7 11 2 0,5-10 8 0,4 1 3 16,0 2-2-16,2-3 17 0,6 2 20 16,-4-2-9-16,10 2-4 0,2 2-4 0,1-4 3 15,9 3 1-15,0-4-5 0,2 1-11 0,-15-1 8 16,12 0-20-16,6 0 10 0,8 0-11 15,0 0-3-15,4 0 4 0,1 0 1 0,1 0-6 16,0 0-7-16,-3 0 13 0,-3 0-16 0,-4 0 17 16,-5 0-6-16,24 6 10 0,-37-5-15 15,-3-1 13-15,-4 4 1 0,-2-2 17 0,0-2-13 16,-7 0 19-16,3 1-31 0,-6-1 38 0,0 0-37 16,0 0 19-16,0 0-8 0,6 0 8 0,-6 0-3 15,0 0-2-15,9-1-5 0,-9 2-5 16,0-1 16-16,-2 2-6 0,5-4-5 0,-3 2-7 15,0 0-17-15,-1 2 2 0,3-4-2 0,-2 2 18 16,0 0-5-16,0 2-16 0,-1-4-14 16,1 5 14-16,1-4-28 0,-1-1-20 0,-4 2-14 15,6-1-23-15,-4-1-21 0,2 2-27 0,0 0-32 16,0 3 14-16,0-3-97 0,0-1-23 0,-6-2-13 16,2 6-27-16,2-2 27 0,-2-1-185 15,-1 0-95-15,-2 2 42 0,2-4 19 0,-4 2 12 16,3 0 23-16,6 0 23 0,-8 0 79 0,-1 0 14 15,-11-8 26-15</inkml:trace>
  <inkml:trace contextRef="#ctx0" brushRef="#br0" timeOffset="21771.474">1989 2161 354 0,'-15'0'349'0,"15"0"-39"15,0-13-22-15,-13 13-27 0,-6-20-6 0,16 18-16 16,2 0-33-16,-2-1-22 0,1 2-14 16,-2-2-20-16,2 2 30 0,1-2-20 0,-1 3-43 15,0 0-18-15,1-2-22 0,0 1 13 16,0 2-10-16,-1 1-8 0,1 0 0 0,-2 4-7 15,3-1 5-15,-3 17-17 0,-1 0-17 0,-1 3-5 16,1 1-2-16,-3 3-4 0,2 1 51 16,1-3-12-16,1 4-5 0,-3 2-31 15,-1 3 31-15,1-2-39 0,2 2 31 0,-3 0-4 16,1 0 0-16,1-2-26 0,-2 2 12 0,1-5 1 16,1-1 1-16,0 0-19 0,-1-3 5 15,3 5 12-15,-2-7 2 0,2-2-12 0,-1-5-15 16,3-2 13-16,0-5-4 0,-1-3 18 15,1-1-32-15,-1 1 42 0,2-2-16 0,0-3 20 16,-2 1 18-16,2 0 2 0,-1-2 16 0,0-1 0 16,1-1-20-16,0 0 0 0,-2 0-4 0,2 0-15 15,0 0 6-15,-1-13-6 0,1-6-10 16,0-2 6-16,0 10-14 0,0-9 2 0,0-3-4 16,0-4-7-16,0-2-12 0,10-31 0 0,-6 30-4 15,1 1-7-15,0-3 12 0,0 5-11 16,1 0-4-16,0-3 12 0,-1 5-4 0,3-2-3 15,-1 4-4-15,1-1 14 0,0 5-10 0,1 0 9 16,-2 1-9-16,2 2-16 0,0 1 3 0,4 2 15 16,-5 1-16-16,2 2 9 0,0 4-6 15,-3 1 17-15,0 0-5 0,7-1-14 0,-1 3 17 16,-6 3-2-16,5 0-8 0,1 0 6 16,17 17-4-16,-13-7 6 0,-2 1-8 0,1 1-2 15,-2 0-10-15,-1 3 13 0,0 2 4 16,0-2 5-16,-3 5-17 0,-1-2 20 0,-2 4-10 15,1-2 3-15,1 1 8 0,-4-4 4 16,-2 2-14-16,1-1 0 0,-4-3 4 0,0-3 12 16,0-2-15-16,0-1 13 0,0 2 0 0,0 1-9 15,0-4-18-15,0 2 18 0,0-3 6 0,0-1-8 16,-11 4 9-16,9-6-11 0,-1 1 10 16,1-5-8-16,-3 2 8 0,2 0-11 0,-1-2-5 15,0-2 24-15,-1 0-12 0,3-1 2 16,-10-6 1-16,2-4-14 0,2-7 14 0,2 0 4 15,2-2-20-15,0-5 16 0,4-1-4 0,0 14-7 16,0-9-4-16,12-29 3 0,-7 26-6 16,4-3 2-16,2 3 9 0,-1 1-12 15,1 0 3-15,1 4 12 0,-1-1-16 0,-1 0 17 16,1 5-6-16,0 0 0 0,0 5 1 0,1 1-1 16,-3 3 3-16,0 4-10 0,1 1-13 15,-1 3 10-15,-9 0 10 0,11 0-11 0,19 12 4 16,-14-4 7-16,0 3-1 0,0 2 7 15,-2 1-16-15,2 4 15 0,-2-1-4 0,1 2 2 16,-3 1-21-16,2 1 27 0,-5 1-3 0,-3 4-9 16,0-1 17-16,1 3-17 0,-2 3 13 0,-1 2-14 15,-2 2 7-15,0 0-3 0,-2-18 13 16,0 10-10-16,0 3-3 0,0 1 8 0,0 0 10 16,0 1 1-16,-13 27-9 0,8-30 3 0,1 1-2 15,-1-3 14-15,-2 1-8 0,1-4-3 16,-2-3 0-16,-1-1-7 0,5-4 3 0,3-2 4 15,-1-6-3-15,-4 0-7 0,6-2 10 0,-2-2 0 16,1 0-12-16,1-1 5 0,-3-1 3 16,3 1-4-16,-1-1-17 0,0-1-23 0,1-1-27 15,0 3 7-15,-2-3-105 0,2 0-43 16,-1 0-30-16,1 0-56 0,0 0 29 0,0 0-185 16,-4-11 36-16,6 7-113 0,-1-14 38 0,-1 8 30 15,0-5 52-15,12-20 23 0,-4 14 55 16,-1-1 0-16,2 2 45 0</inkml:trace>
  <inkml:trace contextRef="#ctx0" brushRef="#br0" timeOffset="22070.6678">2733 2527 354 0,'6'-8'416'0,"-2"2"-56"0,-1 1-42 0,2-1-15 15,-5 4-32-15,2 0-33 0,0 2-18 16,1-2-25-16,-1 1-22 0,-1 1-12 0,3 1-30 15,-2-1 2-15,0 2-15 0,2 0 23 0,-2 3-18 16,6 9 4-16,-1-3-22 0,-2 4 3 16,1 2-16-16,3 0 0 0,-4 2-10 0,2-2 7 15,0 0-34-15,-2 1 12 0,-3 1-10 16,2-3-11-16,-2 1 15 0,0 0-17 0,1-1-1 16,2 1-2-16,-3 0-19 0,-2-7-17 0,0 0 2 15,0-3-17-15,2-1 2 0,-1 2-82 0,-1-3-15 16,0-1-27-16,0-4-25 0,0 0-26 15,0 0-10-15,0 0 19 0,0 0-190 0,-13 11 29 16,9-12 28-16,-7-7 24 0,2-1-163 16,-1-4 30-16,-1-1 22 0,2-9 25 0,-5 3 7 15</inkml:trace>
  <inkml:trace contextRef="#ctx0" brushRef="#br0" timeOffset="22198.6586">2712 2455 524 0,'0'-3'271'0,"0"0"-45"0,-2-1-31 16,2 1-50-16,0 0-16 0,-1 1-55 0,1 2-82 16,0-2 1-16,0 0-82 0,0 2-166 0,0 2 17 15,0 0-122-15,-2-2-5 0</inkml:trace>
  <inkml:trace contextRef="#ctx0" brushRef="#br0" timeOffset="22755.7937">2978 2421 428 0,'4'0'339'0,"1"0"-65"16,-2 2-37-16,2-1-16 0,0-2-12 16,3 4-14-16,-3 0-13 0,8 5-11 0,2 3 7 15,-2-2-30-15,1 5 15 0,0 3-30 0,4 2-6 16,-5-2-21-16,-3 3-13 0,0 0 3 0,2 3 5 15,-5-2-48-15,1 3 14 0,-4-1-16 16,0-4 12-16,-1 1-17 0,0 0 9 16,-3-7-36-16,0 0 36 0,1-2-23 0,-1-11 6 15,0 7-11-15,0-1 18 0,0 0-4 16,0-6 21-16,0 7 1 0,0-7 28 0,0 8-13 16,0-8 6-16,0 0-21 0,0 7 26 0,0-7-17 15,-7 4-2-15,5-6 3 0,1-2-4 16,1-1-13-16,0-1 9 0,5-13-15 0,0-1-9 15,2-1-10-15,5 1 5 0,-3 0 8 16,4 3-26-16,0-1 4 0,-1 1 9 0,-1 3-12 16,0 1 6-16,2 1 0 0,-5 3-15 0,6 0-3 15,0 2 4-15,-1-2-7 0,0 5-3 0,-3 3 11 16,-10 1 1-16,9 0-16 0,19 9 10 16,-14-2-21-16,4 3 16 0,-4 2 3 15,0-4-8-15,-1 4-3 0,1 0 14 0,-4 1-12 16,0-1 2-16,2 3 17 0,-7-1-6 0,4 3 7 15,-4-5-2-15,3-2-1 0,-2 5-5 0,-2-2 4 16,4-1 1-16,-4-1-9 0,-2-1 9 16,2-3-11-16,-3 0-2 0,2 0-2 0,-2-5-41 15,-1 4 3-15,0-6-96 0,0 8-40 0,0-8-41 16,-11 27-71-16,0-13 29 0,0-2-279 16,-5 1 55-16,-2-2 17 0,-2 1 33 0,-4 1 60 15,1-2-6-15,-5 1 27 0,-6 2 53 0,-1 6 15 16,-1-5-68-16</inkml:trace>
  <inkml:trace contextRef="#ctx0" brushRef="#br0" timeOffset="23584.7154">1641 3667 334 0,'-2'-8'455'0,"0"1"-87"15,1 1 36-15,-2 2-26 0,3 0-45 0,0 2-35 16,-1 0-28-16,1-1-12 0,0-1-60 16,0 3-23-16,0-1-25 0,0-1 6 0,0 3-18 15,0 3 0-15,1 0-27 0,-1 1-7 0,3 3-9 16,3 7-8-16,3 4-17 0,-1 0 15 0,0 0-18 16,-1 2-18-16,2 0 11 0,0 2-35 15,-2 2 22-15,2-1-4 0,-2 0-19 0,1-2 17 16,0 2-9-16,-1-1-5 0,3-1-9 15,-2-1-1-15,-1-5 13 0,0-2-9 0,1-1-24 16,-2-2 11-16,-3-2 15 0,-1-2-18 0,4-1 15 16,-5-2 2-16,1 1 1 0,-2 0 8 0,2-3 19 15,-1-1 0-15,-1 0-3 0,0 0-18 16,0 0 24-16,11-12-1 0,-5-2 5 0,-1-2 17 16,1-1-11-16,-1 0-3 0,-2 1-7 15,0 2 24-15,-3 3-23 0,3 2 12 0,0 0 22 16,-2 2-26-16,0 1-2 0,0 1 4 0,1 2-25 15,-1-1-4-15,0 1-1 0,1-1-20 16,-2 2 2-16,0 2 0 0,1-3 0 0,-1 3 10 16,0 0-3-16,0 0-16 0,10 14-1 0,-2 2 7 15,2-2-17-15,-4-1-2 0,7 4 14 0,-5-3-17 16,1-2-11-16,2 4 7 0,3-2-8 16,-1-5-5-16,-1 3-7 0,1-3-1 15,0-2 11-15,2-2 8 0,1-5-5 0,-16 0 2 16,16 0 5-16,-1 0-1 0,2 0 1 0,16-12 11 15,-15 5-15-15,3 0 12 0,-8-3 14 0,1-4-22 16,-2 2 20-16,-1-2 0 0,1-2 28 0,-3-2-12 16,0 2 23-16,-1 0-9 0,-2-1-9 15,-1 1-8-15,-1 1 36 0,-2 2-19 0,0 1-4 16,-2 2-3-16,0 10 5 0,0-8-4 16,0 1-25-16,0-1 16 0,0 8-25 0,0-8-29 15,0 1-3-15,0 7-41 0,0-9-30 0,0 5-62 16,0 4 17-16,-11-12-118 0,9 12-15 15,-2 0-15-15,4 1 26 0,0 1-177 16,-3 0-96-16,0 1 49 0,1-1 13 0,2 2 64 16,2 0-2-16,1 1 27 0,4 9 26 0,2-3 37 15,0-1 15-15,5 4-6 0</inkml:trace>
  <inkml:trace contextRef="#ctx0" brushRef="#br0" timeOffset="23815.7208">2443 3941 534 0,'7'4'292'0,"-4"1"-23"0,-1-2-7 15,0 3-22-15,-2-2 18 0,7 11-43 16,-5-5 20-16,0-6-27 0,0 7 31 0,-2-1-34 16,0-10-11-16,0 13-19 0,0 4-22 0,-11 18-20 15,5-12-10-15,-2-4-9 0,1 4-9 16,-2-1 3-16,1-1-15 0,-2 0-9 0,1-5-15 16,0 2-23-16,-1 0-3 0,1-4-7 0,1-2 1 15,1 1-3-15,-1 0-38 0,3-4-23 0,1-1-14 16,-1-1-43-16,1-4-43 0,-1 0-15 15,1 0-45-15,0-3-13 0,1 4 19 0,0-4-164 16,3 0 27-16,0 0 26 0,0 0-98 0,0 0 0 16,0 0 40-16,-9-14 24 0,9 10-18 15,0-3 4-15</inkml:trace>
  <inkml:trace contextRef="#ctx0" brushRef="#br0" timeOffset="24601.16">2833 3586 613 0,'1'-4'443'15,"3"1"-84"-15,-3 0-30 0,2 1-54 16,-3-1-23-16,1 2-53 0,2 1 1 0,-2 0-37 16,2 1-19-16,0 1 22 0,1 2-3 15,2 7-6-15,1 3-6 0,-2 1-17 0,2 2-30 16,0 2 15-16,-3-1-19 0,0 3-9 0,1 0-12 16,5 0-11-16,-8-2 9 0,2 3-35 15,-1-1 27-15,-1-1-18 0,0-2 13 0,-1-1-13 16,0-2-5-16,-1-5-13 0,0-10 15 0,0 10-1 15,0-3-14-15,0 0 4 0,0-7-7 0,0 7 27 16,0-7-12-16,0 6 15 0,0-6 25 0,0 7-7 16,0-7-16-16,0 0-5 0,-2 8-7 15,2-10 14-15,-2 1 1 0,0-3-9 0,2-1-5 16,0-1-13-16,0-1-11 0,2-10 13 16,-2 7 7-16,11-16-16 0,-3 5-1 0,1 3-17 15,1 0 7-15,0 0-6 0,1 4 3 16,1-1-4-16,3 3-5 0,-2-1-1 0,-2 3 5 0,3 2-11 15,2 1 11-15,-5 3-8 0,-3 3-1 16,4-1-17-16,-1 1 23 0,-11 1-11 16,13 0 5-16,19 12 0 0,-14-5 2 0,-4 2-5 15,1 0 3-15,-2 4 0 0,2-1-13 0,-3 1 12 16,-3 1-3-16,1 2 13 0,-5 2-8 0,0-1-12 16,-1 1 12-16,-4-3 11 0,0-6-17 15,0 5-6-15,0 2 14 0,-13 18 12 0,8-17-11 16,-5-2-4-16,1 1 10 0,-3-2-17 0,-2-1 7 15,1-5 6-15,-4 0-1 0,2 2-13 0,-1 0 6 16,3-4 6-16,-3-2-14 0,6-2 17 16,-1-2 1-16,-4 6 8 0,15-6 5 0,-11 0 8 15,1 0 0-15,4 0-4 0,6 0 4 0,-9 0-5 16,9 0 17-16,-9 0-21 0,9 0 8 16,-8 0-12-16,-3-12 20 0,8 11-4 0,1-1-21 15,-2 0-9-15,2 1-5 0,0 1 13 0,2-2-37 16,-4 1 2-16,3 0-25 0,0-1-32 15,-1-1-40-15,2 1-10 0,-1 0 12 0,2-2-152 16,-3 1-40-16,3-4 29 0,-1 4 24 16,0 3-363-16,0 0 54 0,0-8 94 0,0 1 39 15,0 0 10-15,0-4 56 0,0-3 26 16,0-1 21-16,0-6 11 0,7-27 14 0,6 18 37 16</inkml:trace>
  <inkml:trace contextRef="#ctx0" brushRef="#br0" timeOffset="25868.9817">5216 1609 348 0,'-1'-4'272'0,"1"1"-34"0,0-1-7 16,-3 2-26-16,3-2 5 0,0 3-20 0,-3-2-14 15,3-1-1-15,-1 3-11 0,0-2-5 0,0 1-3 16,1 1 4-16,0-2-14 0,0 2-3 16,0-1-24-16,0 2-17 0,0 0 9 15,0-1-36-15,-2 1 12 0,6-1-35 0,-3 1 24 16,5 1-12-16,-3 0-10 0,4-1 6 0,8 7-13 16,2 1 6-16,-3-2-10 0,7 5-18 0,-5 2 14 15,3-1-2-15,-1 4-1 0,0-2-18 16,2 2 14-16,-3 4-2 0,1-3 13 0,-3 2 3 15,3-3-4-15,-3 5-5 0,3 0 18 16,0 2-8-16,-3 1-6 0,3-1-6 0,-2 0 10 16,3 1-8-16,-5-1-9 0,3 2-1 15,-5-1 26-15,4-2-17 0,-3 0-4 0,0-1 7 16,0 3-24-16,0-2 16 0,-1-2-9 0,-3 2-11 16,-2-4-11-16,2-1 23 0,-4-2-5 15,2-3 0-15,-3-1 1 0,-1-1-7 0,0-4 1 16,0-1-3-16,0-1-9 0,-2 0 8 0,1 0 7 15,-1-1-5-15,2-1-5 0,-3 1 12 0,0-1 2 16,2 0 17-16,-2 0 5 0,2 0 11 16,-1-1 7-16,0-1-8 0,-1 0-3 15,-2-1-5-15,0-1-3 0,0 0-6 0,0-1 9 16,0-2-17-16,-7-7 6 0,1 0-10 0,3-1 11 16,-3 0-9-16,0-1-8 0,0 1 18 0,1-1-3 15,0 1-3-15,-3 1 3 0,3 1 3 0,-1-2 2 16,-2 3-12-16,3 2 4 0,2 1-8 15,1 2 7-15,1 0-3 0,-1 0 1 0,0 0 14 16,0 1-12-16,3 2 3 0,-4-1-18 16,1 1-8-16,1 0 17 0,3 2-16 0,0 0 7 15,-8 0-13-15,-15 15 1 0,13-6 6 0,-7 3 8 16,4 2-8-16,-3 1-5 0,0 2 11 16,-2 1-17-16,5 0 16 0,-3 2-11 0,-1 0 0 15,-1-3 4-15,0 1-7 0,1 2 4 0,-2 0-1 16,0 1 10-16,-1-1-3 0,2 3-3 15,-4-4 7-15,3 3-2 0,1-1-8 0,-2-1-3 16,1 0 7-16,-1-3 11 0,4 4 5 0,0-5 18 16,-3 2-16-16,5-4 0 0,0-2-13 15,1-1-3-15,2-3 12 0,3 0-2 0,2-3-21 16,2 1 27-16,-1-3-24 0,0-1 9 0,2-1 3 16,0 3 10-16,0-2-6 0,0-1-1 0,2 3 7 15,-1-4-20-15,2 0 4 0,-3 2 12 16,3-2-5-16,-3 0-11 0,2 3 23 0,1-3-22 15,-1 1-3-15,-1-1-18 0,2 0-22 16,0 0-16-16,0 0-34 0,0 0-21 0,0 0-65 16,0 0 14-16,0 0-130 0,-2-10-68 15,2 7 33-15,0-2-276 0,1-2 55 0,0-10-4 16,-1 9 39-16,0-5 102 0,10-22 39 0,-8 13 23 16,5-1 1-16,1 3 30 0,3-3 13 15,2 4 6-15</inkml:trace>
  <inkml:trace contextRef="#ctx0" brushRef="#br0" timeOffset="30297.9818">5304 4834 222 0,'0'0'255'0,"0"0"-16"0,0 0-54 16,0 0-1-16,0 0-10 0,0 0-15 16,0 0-21-16,0 0-10 0,0 0-4 0,20 0-7 15,-16-3-22-15,9-4 9 0,1 0-12 0,-1 0-4 16,1 0-21-16,1 1 11 0,1-2-21 0,-1 1-3 16,3 1-2-16,-1-3 14 0,2 2-22 15,-2 2 4-15,3-1-8 0,1 1-9 16,8 0 4-16,-7 0 0 0,0 5-7 0,5-4 7 15,1 2 4-15,-15 2-5 0,9 0-11 0,5 0-3 16,1 0 15-16,28 14-14 0,-28-7-8 0,0-1 5 16,-2 5-12-16,2-5 18 0,-2 2-10 15,3 0-8-15,-1 1 6 0,0-3 0 0,-2 0-12 16,3 2 4-16,-3 2 7 0,-2-2-7 0,2-1-7 16,-2-1 18-16,1-1-3 0,-5 1 8 15,3-6-20-15,-3 4 10 0,-1-4 0 0,-5 0 18 16,-14 0 20-16,16 0-3 0,-4 0-25 0,18-12 49 15,-15 5-28-15,-1-1-14 16,0-1-1-16,3 1 2 0,-3-2 3 0,4-1-15 16,-3 2 10-16,-1 0-9 0,-2 1 13 0,4 0-12 15,-1 3-16-15,0-3 29 0,0 4-16 16,0 2-19-16,1-1 9 0,2 3-6 0,1-1 14 16,-9 1-10-16,6 0 20 0,1 0-13 0,1 0-22 15,24 10-9-15,-13-4 18 0,-6-4 18 16,5 2-1-16,0-1 9 0,4 0-31 0,-3 2 1 15,6-3-8-15,2 0 35 0,-4 2-28 0,3-2 15 16,-19-2 6-16,7 0-12 0,4 0 0 16,4 0-6-16,0 0 2 0,0 0 6 0,4 0 1 15,-3 0 16-15,-1 0-26 0,4 0-3 16,-3 0 3-16,1 0-10 0,33-14 18 0,-31 13-14 16,-3-1 38-16,3 1-34 0,-3-2-1 0,4 0-6 15,-4 0 10-15,2 3 3 0,-2-4 12 0,-1 2-3 16,1 0-5-16,-1 0-6 0,0-3 4 15,0 4-18-15,3-1 13 0,-2-1-8 0,0 2 42 16,3 0 0-16,-2-1-27 0,1-2-7 16,1 3 26-16,-2 1-6 0,-2-1-36 0,4 1 25 15,-19 0-17-15,8 0 28 0,2 0-9 0,6 0-10 16,0 0-7-16,3 0 30 0,-1 0-22 16,-1 0 22-16,2 0-32 0,1 0 48 0,4 0-15 15,-1 0 5-15,1 0-22 0,1 0 0 0,-1 0 14 16,0 0-26-16,39-12 18 0,-43 9-1 0,1 1 2 15,-2 0-8-15,-4-3 8 0,0 2 8 16,0 1-2-16,-4-3-3 0,1 4 0 0,-2-1 19 16,-4-2-4-16,-4 3 4 0,-6-1 22 15,-3 2-24-15,-10 0-4 0,9 0 3 0,-3 0-1 16,-6 0-2-16,7 0 2 0,-7 0-20 0,8 0 17 16,-8 0-2-16,5 0-34 0,-5 0-62 15,0 0-41-15,8 0-60 0,-8 0-30 16,0 0 20-16,0 0-294 0,7 0 38 0,-7 0-20 15,0 0 32-15,0 0 84 0,0-8-3 0,23-9 20 16,-7 0 11-16,9 1-1 0</inkml:trace>
  <inkml:trace contextRef="#ctx0" brushRef="#br0" timeOffset="32580.2486">12982 4969 232 0,'-17'0'328'16,"17"0"-30"-16,-13 0-45 0,-6-15-3 15,13 12-39-15,3 0-7 0,-4 2-11 0,4-4-7 16,0 4-34-16,-2-1-13 0,4-3-27 0,1 2 10 16,1-1 8-16,8-9-55 0,1-2 16 15,2 0 7-15,4 7-16 0,2-5-10 0,4-1-34 16,3 3-5-16,-3 0 2 0,4 1 1 16,2 3-2-16,1 0-3 0,2-1 9 0,0-1-6 15,6 5 4-15,-5-5-20 0,2 3 20 0,6 3-37 16,-3-1 15-16,-1 1 0 0,1 0 29 0,2 2-13 15,1-1-9-15,-18 2 3 0,8 0 1 16,6 0-20-16,4 0 1 0,40 12 2 0,-37-8-10 16,-5 1 17-16,3 0-4 0,-2 0-5 15,0 2 12-15,-1-1-5 0,0 0-12 0,-2 2-14 16,-1-4 29-16,1 2 17 0,-3 1-11 0,-2-1-16 16,2 1-16-16,-1-1 29 0,-2-2-15 15,1 0-4-15,4 0 28 0,-19-4 7 0,8 0-10 16,5 0-6-16,0 0 3 0,3 0 3 0,28-13-3 15,-29 8-2-15,-3-3-8 0,5-3-2 0,-1 0 37 16,3 1-6-16,-1-4-2 0,2 1-15 16,0 0-12-16,-2-2 2 0,3 1-4 0,2 0 2 15,-4 0-2-15,3 1 9 0,0 0-8 16,1 1 5-16,1 3-2 0,0-1-41 0,-2 1 3 16,-3 5 41-16,3-2-8 0,0 2-11 0,2-1-1 15,0 3 3-15,-1 1 5 0,-17 1 8 16,11 0-2-16,4 0-1 0,46 10-2 15,-39-4-29-15,-2-2 1 0,5 1 27 0,-4 0-10 16,0 3 2-16,1-1 0 0,1 0-1 0,-2 0 2 16,-1 0-4-16,1-1 4 0,2 6 2 15,0-8-2-15,0 3-9 0,1 0 18 0,-2-6 10 16,1 4-15-16,0-4-4 0,1-1 9 16,0 1-5-16,2-1-7 0,-24 0 11 0,12 0 7 15,47-13-1-15,-34 9-11 0,-1-1-1 0,0-5 5 16,0 0-14-16,-2-5 10 0,3 3 0 15,0-3-3-15,1-2-3 0,0 1 6 0,-2-1-14 16,3 0 18-16,-3 3-16 0,2 2 13 0,-4-1 11 16,1 2-11-16,-4 3-18 0,-1 0 30 15,1 2-7-15,-5 2-10 0,4-1-3 0,-7 5-4 16,-17 0 13-16,13 0-5 0,2 0 1 0,41 15-8 16,-35-8 5-16,4 2 7 0,4 2 0 15,-2-1-8-15,3 1 7 0,1 1 6 0,-3-1-10 16,4 1-12-16,-3-1 10 0,3-1 8 15,-1 2 1-15,0-1-15 0,1 0 28 0,-1-1-34 16,-2-5 20-16,3 1 2 0,-1-3-19 0,-2 1 22 16,3-4-8-16,-1 0 14 0,-27 0-6 15,17 0 8-15,3 0-8 0,3 0 6 0,49-9-11 16,-48 4-8-16,1 0 8 0,1-1 17 0,0-2-15 16,-3 2-2-16,6-4-6 0,-2 3-1 15,1 1 2-15,1-1-8 0,-4 1 26 0,9 0-12 16,-1-1-2-16,0 4-1 0,2-2 15 0,-1 1-39 15,1 4 25-15,1-4 1 0,-1 2 7 16,2 2-4-16,-31 0-7 0,17 0-17 0,5 0 7 16,5 0-13-16,0 0-5 0,3 0 7 15,-1 0-12-15,3 0-10 0,-1 0 16 0,1 0-8 16,1 0 11-16,1 0 2 0,-1 0-17 0,-1 0 3 16,-2 0 29-16,-4 0 6 0,-1 0 1 0,0 0 0 15,-6 0-16-15,46-8 10 0,-49 6-11 16,-2-2 12-16,0 2-15 0,-4-1 4 0,1-1 26 15,-1 0-11-15,2 0-7 0,-3 2 4 0,0 0 20 16,1-1-17-16,3 1-6 0,1-2 2 16,-2 4-5-16,2 0 18 0,-23 0-4 0,13 0-4 15,4 0-13-15,5 0 12 0,0 0-5 16,42 12-5-16,-42-7 18 0,-1-3-3 0,-1 3 0 16,2-4-20-16,-4 4 9 0,4-3 0 15,-5 0-15-15,1-2 14 0,3 2 0 0,-21-2 21 16,10 0-28-16,40-12 8 0,-29 4-10 0,1-1 42 15,-2-4-30-15,1 1 16 0,-1-3 1 0,-1-2 24 16,-1-1-7-16,0-2-11 0,0-1 9 16,1-2-25-16,-1 2 12 0,-1-1 0 0,1 0-4 15,0 3 0-15,-1 0 7 0,-3 1-3 16,-1 1-9-16,0 2 11 0,0 0-4 0,0 2-6 16,-2 1-1-16,0 0-1 0,0 2 11 0,0 2-18 15,-3 1-2-15,0 1-14 0,7 5 11 16,-3-3 8-16,0-1-5 0,-1 5-4 0,-17 0 9 15,10 0-14-15,27 10 10 0,-21-4-10 16,-3 1-4-16,1 3-25 0,0 0 33 0,0-2-6 16,3 3-5-16,-1-2-17 0,-4 1 26 15,3-1-8-15,-2 1-9 0,0-1 5 0,0 0 21 16,1-1 3-16,1-1-37 0,-2-3 24 0,1 2 16 16,-2-3-1-16,4 0-2 0,-1-1 9 15,-4 0-4-15,4 0-2 0,-1-1-1 0,-3 1 2 16,3-1 7-16,-1-1-21 0,2 3 7 0,-1-3 8 15,-1 2 3-15,2-2-21 0,-2 1 2 0,1-1 13 16,-1 3-28-16,2-1 24 0,-3 0-7 16,2 2 3-16,-1 1 4 0,-2-1 14 0,0 1-20 15,3 0 6-15,-3 0 5 0,2 0-16 16,-2-1 15-16,1 2-3 0,-1 0-6 0,0 1 12 16,-2-2-22-16,2 1 10 0,3 0 3 0,-1-1-12 15,0-2-9-15,4 3 27 0,0-1-4 0,0 1 8 16,-1-2-1-16,3 0-8 0,-4 2-2 15,3-1-8-15,-3 1 5 0,-1-4 8 0,-3 4-4 16,-1-6 16-16,-1 5-21 0,-3-4 16 0,7-1-6 16,-4 1 6-16,-12-1 8 0,6 0-10 15,1 0 12-15,3 0-4 0,0 0-17 16,-2 0 13-16,20-15 2 0,-18 10-10 0,2-1-6 16,1 0-4-16,-1-3 10 0,1 2 4 15,2-2-9-15,1-3 18 0,0 3-16 0,-2-2 1 16,0 2 5-16,0 0 18 0,3-1-11 0,-4 0 2 15,-1 2 7-15,-3 1 13 0,-1-2 10 0,0 3 10 16,-4-1-8-16,-2 1 5 0,-3 3 12 16,-3 1-6-16,-1-2 0 0,0 3-9 15,0-1-2-15,-1 0-18 0,-3-1 11 0,3 3-12 16,-1-1 0-16,-2 0 4 0,0 1-9 0,2-1-4 16,-2 0-3-16,2 0-3 0,-2-1 2 0,1 2-14 15,0-1 6-15,-1 0-10 0,-1-1-22 0,0 2-35 16,1 0-24-16,-1 0-13 0,0 0 9 15,0 0-118-15,0 0-62 0,0 0-68 0,-24-9 30 16,5 6 32-16,1-4-289 0,-2 5 41 16,-2 0 68-16,0 0 62 0,2 0 0 0,2-2 25 15,5 1 24-15,4 3 19 0,5 0 6 16</inkml:trace>
  <inkml:trace contextRef="#ctx0" brushRef="#br0" timeOffset="33515.8635">25687 6056 214 0,'0'0'290'15,"0"0"-43"-15,0 0-18 0,-14 0-21 0,14 0-10 16,0 0-7-16,0 0-27 0,-22 23 12 0,22-22-17 15,0-1-13-15,3-1-20 0,2 1 48 16,1-1-18-16,17-7-4 0,3-1-38 0,3-2 7 16,4 0-14-16,7-5-2 0,6-2-14 15,0 1-17-15,3-1-11 0,1-5-5 0,5 4 26 16,-1-2-12-16,3 0-24 0,1-1 19 16,1-2-9-16,4 1 0 0,-6-2-6 0,-1 4 13 15,-3-2-2-15,1 4-12 0,-4-3-9 0,0 3 11 16,-5 6 19-16,-6-3-9 0,-5-2 2 0,-2 3 9 15,-3 2 1-15,-3 0-12 0,-5 1 17 16,3 0-9-16,-3 2-4 0,-5-2-14 0,-3 5-16 16,-1 1 9-16,-6 1-14 0,1 1-5 15,-1 1 6-15,-1 0-37 0,-3 0-12 0,0 1-28 16,0 1 5-16,0-2-108 0,-2 3-29 0,0 0-29 16,-8-1-13-16,1 3 19 0,-12 3-198 0,-4 3 32 15,-2-1-138-15,-2 3 46 0,-3 2 20 16,-2 0 39-16,-3 2 26 0,-4 3 62 0,1 1 4 15</inkml:trace>
  <inkml:trace contextRef="#ctx0" brushRef="#br0" timeOffset="33951.6863">25990 6379 804 0,'-3'5'291'0,"3"-3"-15"0,0 0-23 16,2-2-35-16,1-2-3 0,3 0-48 0,10-10-21 16,5 1 19-16,0-2-11 0,4 1-20 15,5-4-7-15,5-4-4 0,3-1 8 0,8-3-25 16,3-2-30-16,4-1-3 0,6-5 26 0,1 2-15 16,3-3-26-16,1 2-5 0,1-6-7 15,0 4-4-15,1 2-5 0,-1-1-2 0,-4 3 43 16,-3-1 18-16,1 3-16 0,-11 2 2 15,-1 2 5-15,-3 3-3 0,-5 1 6 0,-7 2 10 16,0 0 13-16,-5 4-11 0,-3 1 8 0,-2-1-5 16,0 1-17-16,-4 2 5 0,-4 2-2 0,0 1-11 15,-5 7-2-15,-3-4-7 0,0 1-23 16,-3 2-12-16,4-5 6 0,-4 5-14 16,-1 0 1-16,2-1-13 0,-3 1-18 0,2 0-25 15,-3 0-17-15,0 1-21 0,0 0-25 0,0 0 8 16,5 2-51-16,-8 2-55 0,1-2-28 0,-8 9-56 15,0 1 27-15,-5-1-264 0,-4 3 0 16,-3-3 40-16,-2 0 35 0,-3 2 30 0,-1-3 26 16,-2 0 24-16,-2 0 68 0,3 0-23 15,-4 0 13-15</inkml:trace>
  <inkml:trace contextRef="#ctx0" brushRef="#br0" timeOffset="38416.8119">22413 1821 312 0,'0'0'39'0,"0"0"13"16,0 0-13-16,0 0 29 0,0 0-1 16,0 0-24-16,0 0 2 0,0 0-4 0,0 0-5 15,0 0-4-15,0 0-4 0,0 0 25 0,0 0-7 16,0 0-4-16,0 0-7 0,0 0-6 0,0 0 25 15,0 0 28-15,0 0-9 0,0 0-35 16,0 0 45-16,0 0-7 0,0 0 6 0,0 0-40 16,0 0 23-16,0 0 5 0,0-14 4 15,0 14-29-15,0 0 5 0,0 0-9 0,0 0 17 16,0 0 1-16,0 0-23 0,0 0 19 16,0 0 6-16,0 0-13 0,0 0 3 0,0 0-6 15,0 0 12-15,0 0-33 0,0 0 10 16,0 0 2-16,0 0 6 0,0 0-28 0,0 0 9 15,0 0-1-15,0 0 6 0,0 0-4 0,0 0 5 16,0 0-15-16,0 0 5 0,0 0-2 16,2 12 3-16,-3-6 4 0,2 1-11 0,-2 0-1 15,1 2 7-15,0 3-1 0,0-1-9 0,0 3 6 16,0 1-9-16,0 2-4 0,0 4 7 16,0-4 1-16,0-1-4 0,-15 19-6 0,13-15-5 15,0-4 21-15,-1-1-7 0,1-5-3 0,0 1-6 16,0 5-2-16,-1-3-1 0,3-4 10 0,-2 1 2 15,-1-3 4-15,3 0 1 0,-1-1-5 16,-3-1 4-16,4 1-5 0,-2-2 1 0,2 0 0 16,-2 1-9-16,1-1 15 0,0 0 7 15,1 0-16-15,-2-1-2 0,1 1 3 0,1-2 3 16,-1 2-6-16,1-4 5 0,0 0-9 16,0 0-4-16,0 0 0 0,0 6-3 0,0-6-14 15,0 0-17-15,0 0-32 0,0 0-14 0,0 0-11 16,0 0-11-16,0 6 10 0,-7 0-102 15,6-8-82-15,1-1 19 0,0-2-119 0,0 2 24 16,1-2 10-16,-2 0 1 0</inkml:trace>
  <inkml:trace contextRef="#ctx0" brushRef="#br0" timeOffset="39373.2688">22475 1663 217 0,'-1'-2'219'16,"2"1"-53"-16,-2 1-29 0,2-2-34 0,-1 1-11 16,-2 1 16-16,2-1-20 0,-2 1-43 0,1 0 40 15,1 0-40-15,0 0-18 0,0 0-1 16,-1 1 4-16,-2-1 1 0,2 3 13 0,1-3-31 15,-2 1 25-15,2 1 1 0,-2-1-30 0,1 1 9 16,0-1 3-16,-1 2 10 0,1-3-3 16,1 1-11-16,0-1 24 0,0 2-41 15,-1-1 12-15,0 1-17 0,1-1 37 0,-2-1-14 16,2 0-28-16,0 1 11 0,0 1 7 0,-1-2 16 16,1 0-8-16,1 0-13 0,-1 0 40 0,-1 0-19 15,1 0-12-15,-1-2-5 0,1 1-6 16,0 0 28-16,-3-2-12 0,3 1 0 0,0 2 9 15,-1-1-8-15,0 0 1 0,-1 1-26 16,2-2 26-16,0 1-10 0,-1 1-26 0,0-2 2 16,-1 2 49-16,1 2-21 0,1-1 13 0,0 1-35 15,-3 0 31-15,1 0-25 0,0 2 5 0,-1-1-1 16,0 0-15-16,2 0-9 0,1-1 27 16,-2 1-4-16,2 1 8 0,-2-3-25 15,0 1 25-15,-1-1 6 0,3 2 1 0,0-2-6 16,-1 1-5-16,1-1-1 0,-1 0-12 0,1 0 36 15,-2-1-8-15,2 0-28 0,0 0 26 16,0 0-25-16,0-1 25 0,0-1-5 0,0-1 22 16,2 2-2-16,-1-2-2 0,-1 1-12 0,1 1 5 15,-1-2 4-15,0 0-5 0,0 2 8 16,0-2-1-16,0 1 5 0,0 1-14 0,0-1-10 16,0 2 5-16,0-2 8 0,0 1 1 0,-1 1-11 15,0-1 5-15,-1 1-8 0,1 0-13 16,0 1-4-16,-2 0 18 0,1 1-3 0,-1-2 7 15,3 1-19-15,-2-1 8 0,-1 1-15 16,3 0 20-16,0-1 4 0,-1 2-7 0,0-2-3 16,1 1 9-16,-2-1-4 0,2 0-13 0,0 0-7 15,-2 2 23-15,0-2-14 0,2 0-5 0,-1-2-1 16,1 2-20-16,-1 2-23 0,-1-2-37 16,2 0 9-16,-1 0-68 0,1 0-106 0,0 1 21 15,-2 1-163-15,0-2-2 0,1 0 13 0</inkml:trace>
  <inkml:trace contextRef="#ctx0" brushRef="#br0" timeOffset="76836.003">16511 1931 241 0,'0'0'138'0,"-11"0"15"0,11 0-24 0,0-12-16 15,0 12-32-15,0 0 40 0,0 0-59 16,-30-23-10-16,28 22 33 0,-1-2-30 0,0 0 14 16,1 2 15-16,0-2-18 0,-1 0 0 0,0 1-23 15,2-1 6-15,-1 2-11 0,-1 0 8 0,2-1-11 16,-3 0-18-16,1 2 13 0,2 0-8 15,-3 0-5-15,0 0-7 0,2 0 11 16,1 0-24-16,1 0-10 0,0 0 18 0,0 0 12 16,0 0-1-16,-9 0-5 0,9 0-24 0,0 0 34 15,0 0-45-15,-7 0 33 0,7 0-33 0,0 0 32 16,0 0 4-16,-13 9-7 0,13-9 11 16,0 1 12-16,0-1-32 0,0 0 7 0,-1 1 18 15,1-1-38-15,0 0 27 0,0 0 7 16,1-2 11-16,-1 2 3 0,-2-3-25 0,3 3 29 15,-1 0 1-15,-1 1 15 0,1-2-27 0,0 1 7 16,0-1-18-16,-1 2 8 0,1-1 9 16,0 0-12-16,0 0-1 0,-2 1 0 0,1-1 1 15,1 2-26-15,0-2 14 0,0 0 6 16,-1 2 2-16,-1 1 2 0,1 0-12 0,0-2-7 16,0 4 13-16,-1-3-8 0,2 4-17 0,-2 0 16 15,2-1 16-15,-2-1-13 0,2 0-13 0,-1 2 19 16,1-1 5-16,0-5-1 0,0 0-19 15,0 6-3-15,0-6 11 0,0 8 0 16,0-8 4-16,0 6 7 0,0-6-16 0,0 0 13 16,0 6 6-16,0-6-1 0,0 0-4 0,8 8 15 15,-7-10 3-15,0 1-13 0,1-2 5 0,-1-1-2 16,2 0 1-16,-3 1 2 0,1-2 2 16,-1 2 7-16,0 0-9 0,0-2 5 0,0 3-1 15,1-1-1-15,-1 0 1 0,0-1 0 0,-1 4-8 16,2-4-2-16,-1 4 2 0,0 0-6 15,0 0-4-15,0 0-1 0,0 0 4 0,0 0-8 16,0 0 1-16,0-4-1 0,0 4 4 0,0 0-10 16,0 0 2-16,0 0 0 0,0 0 6 0,0 0-19 15,0 0 23-15,0 0-4 0,0-8-1 16,0 8-3-16,0 0 5 0,0 0-7 0,0 0-10 16,0 0 22-16,-1-7-10 0,2 5-3 15,-2 4 12-15,1-2-5 0,1 0-9 0,-1 0-6 16,0 0 9-16,0 0 4 0,0 0-10 0,0 0 10 15,-1 0-5-15,2 0-13 0,-2 0 3 16,2 0-3-16,-1 0-20 0,0 0-25 0,-1 0-18 16,1 2-28-16,0-1 10 0,0-2-96 0,-1 2-128 15,1 1 23-15,-3 1-95 0,0-2 32 0,2 0-7 16,-1 2 27-16</inkml:trace>
  <inkml:trace contextRef="#ctx0" brushRef="#br0" timeOffset="105462.7735">20949 7036 365 0,'0'0'263'0,"0"0"-38"0,0-12-17 15,0 12 5-15,0 0-26 0,0 0-2 16,0-13-26-16,-21-4 0 0,19 15-26 0,2 1-5 16,0-2-2-16,0 1 5 0,0 0-17 0,-1 2-8 15,2-3-16-15,-2 1 9 0,1 1-40 0,0 0 2 16,0-1 0-16,0 1-12 0,0 1-12 16,1 0-1-16,-1-2-8 0,0 1 22 0,0 1-11 15,0 0-21-15,0 0-7 0,-3 0 24 0,5 0-28 16,-2 0-2-16,1 1 24 0,-2 2 7 15,1 0-31-15,0 3 10 0,-2-1-1 0,2 2 24 16,-1 10-22-16,1-11 31 0,0 9-12 0,0 0 3 16,0 3-40-16,-9 21 49 0,6-17-26 0,0-1 28 15,-3 2-21-15,-1 1-7 0,2-2 3 16,-2 3 7-16,2-2-22 0,-1-4 12 0,-4 3-22 16,7-3 47-16,-3 4-34 0,0-4 35 15,1 4-38-15,-5-3-4 0,5 4 5 0,4-5 20 16,-4 2-16-16,1-3 0 0,-3 0-3 0,1 0 1 15,2-1-6-15,-1-2 13 0,0 2-16 16,1-7 17-16,-1 5-4 0,1-7 0 0,0 3-1 16,3-2-18-16,-1-4 18 0,-1 2-1 0,2-3-2 15,-1 2 0-15,0-3 0 0,1 1-22 0,-1-1 25 16,0 2-13-16,2-4-16 0,-3 5-39 16,2-3-14-16,1 0 6 0,-3-1-31 0,1 0-14 15,0-1-12-15,0 4-28 0,-2-3-5 16,2-2 13-16,0 1 14 0,0 2 11 15,-1-1-68-15,1-1 37 0,-1-1-5 0,2 1 17 16,-2-1 13-16,1 2 11 0,2-2 17 0,-2 0 8 16,0 3 23-16,2-3 6 0,-5 1 4 0,2-1 51 15,1 1 5-15,0-1-1 0,0 3 29 16,2-3 20-16,-4 2 0 0,3 0 10 0,-2 1 4 16,2-2 4-16,-4 2 0 0,3 0 13 0,0-2 0 15,0 1-7-15,-1 0-7 0,2-1-1 0,-2 1 24 16,2-2-14-16,-1 2 14 0,1-1-1 15,0 1-14-15,1 0-10 0,0-2-9 0,0 0 1 16,0 0 14-16,0 0-8 0,14 1-21 16,1-4 38-16,2-2-24 0,5-2 6 0,1-1-23 15,1 0-6-15,1-2 10 0,1 3 12 0,-3-3-10 16,4 3-29-16,-4-1 10 0,2-2 0 16,-3 5-5-16,1-5 3 0,-1 3-12 0,-7 2-1 15,2-1-2-15,-4-1-24 0,-1 7 34 16,-5-7-30-16,1 6 21 0,-3-1 7 0,2 1-14 15,-3-2-19-15,0 2 17 0,-3 1-59 16,2-2-15-16,-2 1-42 0,0-3-42 0,-1 1-42 16,0 3 18-16,0 0-192 0,0 0 30 0,0-7 26 15,-14-3-86-15,3 1 62 0,-3 0-8 16,0 0 26-16,1 1-4 0,-2-2 23 0</inkml:trace>
  <inkml:trace contextRef="#ctx0" brushRef="#br0" timeOffset="105875.1105">20937 7014 374 0,'0'-3'251'0,"3"1"-16"0,-3 2-23 16,1-3-24-16,-1 1-29 0,0 0 4 16,1 0-12-16,1 1-16 0,-2 1-16 0,0 0-27 15,-2 0-2-15,1 1-11 0,-1 1-11 0,-2 2 3 16,-10 3-5-16,1 4-2 0,-1-1-7 15,0-2-8-15,0 3-3 0,-3-1-14 0,3 5-7 16,-3-7 22-16,1 3-19 0,2 1-3 16,1 0-6-16,-2 2-3 0,2-6-3 0,0 2 0 15,0 0 19-15,2-2-40 0,-3 3 4 0,10-5-25 16,-1 2 3-16,1-3-19 0,-1-2-71 16,4 0 10-16,-3-3-23 0,2 3-95 0,1-3-144 15,1-3 31-15,3 0 22 0,-3 2 19 0,10-13-4 16</inkml:trace>
  <inkml:trace contextRef="#ctx0" brushRef="#br0" timeOffset="106344.0948">21211 6814 638 0,'2'-4'290'0,"1"0"-19"15,0 0 1-15,-2 1-23 0,1 1-25 16,1 0-5-16,0-1-27 0,-2 0-41 0,-1 2-31 16,1-2 4-16,0 2-11 0,-3 1-13 0,2 0-13 15,-4 1 5-15,1-1-41 0,1 3 3 0,-2-2-14 16,0 2 9-16,0-3 4 0,2 3-9 16,-3 0-16-16,3-1 1 0,0 1-20 0,2 0 8 15,0 1 25-15,1 0-18 0,0-1-10 0,1 2 17 16,10 5 5-16,-3-1 20 0,2 0-3 15,4 0-33-15,-2-4-7 0,-1 8 6 16,1-6 9-16,3 1-14 0,-6-3 7 0,-4 0-1 16,-1-3-5-16,2 3-26 0,-3-4 32 15,-1 2-34-15,0 1 51 0,-2-4-10 0,2 4-7 16,-3-1 24-16,0 1-16 0,0-4-13 0,0 8 9 16,-14 12-13-16,2-9 14 0,2-1 1 0,0 1-12 15,-6 0 5-15,5-1-3 0,-6-2-1 16,2 2-14-16,1-1-19 0,0-3 15 0,0 5-39 15,-4-5 7-15,6 2 1 0,5-4-11 16,-2 3-38-16,4-7-16 0,-2 1-34 0,7-1-71 16,0 0 18-16,0 0-168 0,-7 0-92 0,7 0 50 15,-8-10 17-15,8 5 20 0,1 0 27 0,4-10 14 16,2 2 19-16</inkml:trace>
  <inkml:trace contextRef="#ctx0" brushRef="#br0" timeOffset="106727.8343">21465 6595 259 0,'3'-3'373'0,"-3"-3"-51"0,0 4-14 0,1-3-42 16,0 4 7-16,1-2-42 0,-1 1-20 0,-1-1-33 15,1 2-26-15,-1-1 14 0,2 1-49 0,-1-2-13 16,-1 1-12-16,0 2-17 0,2-1 14 15,2 0 4-15,-3 2-45 0,1-2-2 0,-1 2 20 16,0 2-13-16,2 1 19 0,-1-1-15 0,1 1-13 16,-2 0 1-16,2 2-3 0,3 5 3 15,-3 1 5-15,3 1-12 0,-2-1 0 0,1 1-4 16,-1 3-3-16,0 0 9 0,0 1-12 16,-3-4-5-16,3 4 0 0,-1 1 9 0,0-1-17 15,-2-1-16-15,1-3 1 0,-1 3 0 16,-1-3 0-16,1-1 0 0,0 6 21 0,-1-5-7 15,0-6-19-15,0 4-20 0,0 0-14 16,0-1-20-16,0 0 2 0,0-3-45 0,0-1-1 16,0-6-17-16,-12 14-20 0,9-11-55 0,2 0 16 15,-3-1-77-15,2-4-97 0,-1 2-69 16,-1-3 40-16,1-1 52 0,1 1 22 0,2-2 17 16,-3 0 11-16</inkml:trace>
  <inkml:trace contextRef="#ctx0" brushRef="#br0" timeOffset="106894.2049">21506 6889 491 0,'0'-4'185'0,"-1"0"-16"0,1 1-17 15,-1 0-19-15,-1 0 28 0,4 0-11 0,-1 1 1 16,-1-2-2-16,0 1-12 0,0 0-16 16,0-1 0-16,3 0-5 0,-2 2-29 0,1-3 17 15,3 2-29-15,-1 0-4 0,0 1-5 16,8-8-11-16,-1 2-12 0,-1 1 8 0,2-4-6 16,2 5-31-16,1-1-24 0,2 0-47 15,2 2 6-15,-1-2-186 0,1 1-148 0,-3 0 28 16,3 2 21-16,-8 3 26 0,2 0-1 15,-13 1 41-15</inkml:trace>
  <inkml:trace contextRef="#ctx0" brushRef="#br0" timeOffset="107393.9752">22309 7378 732 0,'-1'0'283'0,"-3"-2"-33"0,3 2-18 0,-2 0-11 15,3-2-15-15,0 0 7 0,-2 1-47 16,3 1-12-16,0-2-4 0,0 1-26 0,3 0-7 16,1 1-28-16,4 0-15 0,9-3 2 15,5 0 29-15,0-1-44 0,5 0-9 0,2 2 4 16,4-3-5-16,-4-3 11 0,2 5-15 0,1-3 6 16,3 3-20-16,0-2-6 0,2-2-8 15,1 3 3-15,-3 0 3 0,-2-3-8 0,-3 4 22 16,1-1 8-16,-2-3-25 0,2 7 6 0,-4-7-22 15,-1 3 20-15,-7 1-14 0,-2 0 32 16,-3 2-24-16,-4-2-18 0,3-1 40 0,-3 4-28 16,-4-2-17-16,0 2 19 0,-4-1 15 0,-3 1-38 15,0 0-19-15,0 0-33 0,0 0-25 16,0 0-27-16,13-10-37 0,-15 5-7 0,1 1 13 16,-10-6-193-16,0 0 26 0,4 2 25 0,-5-3-99 15,1 4 12-15,3 0 25 0,2 0 29 16,2 1 8-16,1 1 18 0</inkml:trace>
  <inkml:trace contextRef="#ctx0" brushRef="#br0" timeOffset="107793.834">23012 7113 487 0,'2'-4'384'16,"-1"2"-55"-16,0-1-48 0,-1 2 2 0,1-5-13 16,-1 2-26-16,0 2-29 0,0-3 21 0,0 3-15 15,0-1-39-15,2 0-15 0,1-1-25 16,0 2-15-16,0-3 7 0,4 5-23 0,9-1-19 15,0-4 3-15,5 5-3 0,-2-2-27 16,-8 2-19-16,3 0 9 0,22 12-32 0,-14-4 24 16,-2-1-5-16,-2 0-23 0,-1 0 12 15,-4 2-9-15,2-2 6 0,-3 2-2 0,-1 1-19 16,-1-1 11-16,-1 0-1 0,-4 1 14 0,2 3-26 16,-2-3-3-16,-3 0 2 0,-2 0 21 15,0-10-1-15,0 10-4 0,0 2-8 0,0 2 4 16,-16 16-12-16,9-16-3 0,2 1 10 0,-4-3-17 15,2 1 0-15,-4-1 28 0,2 1-14 16,-1-3 8-16,0 3-7 0,-4-2-8 0,1-2 14 16,3 0-11-16,0-1 6 0,2 2-20 0,-2-2-1 15,1-1 8-15,1 0 11 0,2-3-8 0,1 2 0 16,1-2-41-16,-1 0-11 0,2 0-13 16,-1-2-55-16,-1 0-10 0,1 1-39 0,1 0-43 15,0 0 6-15,0-3 19 0,-4 1-204 0,5-1-60 16,0 0 67-16,2 0 0 0,0-1 46 15,2-2 23-15,1-3 31 0,6-6-17 16,5-2 6-16</inkml:trace>
  <inkml:trace contextRef="#ctx0" brushRef="#br0" timeOffset="108448.4512">24075 6989 582 0,'5'-3'363'15,"-1"3"-76"-15,-2-2-36 0,-1 2-24 0,2-3-21 16,0 1 11-16,-1 2-38 0,0-1-36 0,2 1 6 16,-2 0 0-16,0 1-40 0,2 4 5 15,-1-3-25-15,-1 0 12 0,0 2-16 0,3 13-22 16,1-5 14-16,3 1-23 0,-4 0-7 0,2 7-3 15,-2-8 18-15,5 6-13 0,-5 3 33 16,-1-4-8-16,1 1-4 0,-2-2-6 0,-1 4-32 16,1 1-2-16,1-3-5 0,3 1-6 15,-4-3 12-15,-1 3-11 0,1-8-13 0,-3-1 11 16,0-2-2-16,0 0-1 0,0-1 9 0,1-1-12 16,-1-6-2-16,0 0 1 0,0 4-12 15,0-4 1-15,0 8 54 0,0-8-13 0,0 0 26 16,0 7 5-16,0-7-12 0,0 0-6 0,-6 7-27 15,3-11-11-15,2 1 27 0,-9-7-15 16,1-5 14-16,0-1-31 0,-3-3 16 0,2-3 15 16,0-1-25-16,0-1-7 0,1-1-1 15,0 0 5-15,-1-3 0 0,2 2 12 0,1-1-4 16,0-3 9-16,3 3-18 0,-2-1 7 16,4-1-4-16,1-4 17 0,1 5-12 0,0 12 13 15,0-6-3-15,0-3-4 0,14-25-23 0,-9 25 0 16,1 3-2-16,2 1-14 0,2 3 24 15,1 1 5-15,-2 3-30 0,3 0 28 0,0 1-9 16,2 2 6-16,0 1-15 0,-2 2 12 0,1 5-15 16,-2-1-12-16,-1 3 1 0,-2 1 5 0,-8 0 14 15,12 0-11-15,13 13-1 0,-16-6 8 16,1 1-4-16,-4 3 4 0,1 3-9 0,-3-4-9 16,-2 7-9-16,1-3 7 0,-3-5 2 0,0 4-41 15,0 5 4-15,-14 18-1 0,6-17-20 16,-2 5 16-16,-3-3-45 0,-1 0-21 0,1-1 0 15,1 0-30-15,-3-2-9 0,1 1-39 16,1 4 19-16,1-1-72 0,-2-4-73 0,-1 1-121 16,2 4 32-16,2-1 27 0,1 3 44 0,-1-3 24 15,0-3-15-15,2 2 3 0</inkml:trace>
  <inkml:trace contextRef="#ctx0" brushRef="#br0" timeOffset="108743.8418">23969 7346 367 0,'-12'14'193'0,"6"-7"-15"0,-1 1-18 16,-4 3-10-16,6-4-11 0,-2 0 0 15,5-4 21-15,-2 1-5 0,0-3-3 0,2 1-15 16,2-1 4-16,-2 2-29 0,0-1 21 16,2-1-28-16,0-1-14 0,0 0 15 0,0 0 15 15,0 0-41-15,14 5 10 0,-9-6-1 0,12-2-27 16,-7 3 27-16,4 0-10 0,22-8-17 16,-16 2-25-16,2 3 24 0,-2-2 7 0,1 1-27 15,0-2 15-15,-1 2-6 0,1 0-17 0,-2-2 11 16,-3 2 2-16,-2 2-11 0,-4-3-8 15,-1 4-5-15,-2-1-1 0,0 0 11 0,-3 0-1 16,0 1-18-16,0 1-15 0,-1 0-13 16,0-3-5-16,0 2-49 0,-2-4-13 0,0 4-19 15,2-3-66-15,-2 1 16 0,-1 0-111 0,0 3-102 16,0 0 29-16,0-7 24 0,0-1-55 0,0 8 20 16,0-8 6-16,0-5 36 0,0 1 11 15</inkml:trace>
  <inkml:trace contextRef="#ctx0" brushRef="#br0" timeOffset="109159.3991">24411 7104 513 0,'4'-4'344'0,"2"0"-60"0,-3 0-27 0,1 0-7 16,12-5-19-16,-8 5-20 0,-2 1-22 0,1 0 4 15,-1 1-40-15,-6 2-32 0,8 0-2 16,-2 0 7-16,6 0-26 0,16 11 1 0,-12-5 13 15,-3 2-37-15,1-1-11 0,-2 3 0 16,3-1-3-16,-6 1-39 0,1 0 21 0,-1-2-10 16,1 5 10-16,-3-1-2 0,-1 2-19 15,-2-5-8-15,0 1-9 0,-3-1 13 0,2-1 14 16,-2-1 2-16,-1 0 7 0,0-7-24 0,0 0 5 16,0 7-9-16,0-7-20 0,0 7 14 0,0-7-18 15,-14 12 52-15,13-10-12 0,-3 1-15 16,1-3-2-16,-1 1 17 0,2-2-13 0,-1-2-2 15,1 1 29-15,-3-1 8 0,5-2-25 16,-2-2 29-16,1 3-22 0,0-3 6 0,1-2-18 16,0 1 22-16,0-7-13 0,12-16-7 0,-6 16-1 15,-3-1-25-15,3 0-2 0,1 2 25 16,0 6-2-16,-2-2-61 0,-1 1-18 0,-1 3-27 16,-1-1-43-16,0 0-32 0,5-4-58 0,0 2 21 15,0-1-154-15,-1 0-105 0,-1 3 43 16,2 3 17-16,-1 2 45 0,0-3 23 15,10 1 25-15,-5 1-28 0,0 0 24 0</inkml:trace>
  <inkml:trace contextRef="#ctx0" brushRef="#br0" timeOffset="109609.1769">24970 7004 628 0,'3'-4'368'0,"0"1"-56"0,-2 0-23 0,1 1-24 15,-1-2 17-15,0 2-45 0,-1 0-14 16,0-1-27-16,1 1-21 0,-2 0-19 0,0 2-17 16,-2-2-12-16,2 4-13 0,-4-2-23 15,1 2-8-15,-1 3-9 0,-8 2-5 0,3 6-6 16,-5 0-6-16,4-1-5 0,0 5-19 16,2-4-20-16,1 2-1 0,2-1 0 0,-3 1-2 15,6-2-3-15,2-1 17 0,1-12-24 16,0 10-9-16,0 2 16 0,13 12-15 0,-2-12 2 15,1-1-6-15,-3-5 12 0,5 2-5 0,1-1 1 16,2-6 24-16,-10-1-17 16,2 0 18-16,2 0 11 0,-1 0-9 0,3 0-4 0,12-9 1 15,-17 2-4-15,0 3 54 0,-1 1 7 0,3-7-15 16,0 2 26-16,-4-2-20 0,0-4 17 16,-2 4-3-16,-3 0 3 0,-1 0-11 0,0-1 0 15,0 4 0-15,0-6-15 0,-17-16-6 0,10 15-5 16,-1 0 6-16,-2 2-20 0,4-1-2 15,-5 2-17-15,2 2 5 0,2-1-20 16,-1 4-25-16,2 0-34 0,-1 3-12 0,1 0-2 16,1 0 8-16,1 2-110 0,-1-1-17 0,0 1-33 15,-2-1-40-15,7 2 24 0,0 0-155 0,-14 0-78 16,5 0 31-16,3 0 58 0,6 0-15 16,-9-12 42-16,9 9 8 0,0-1 17 0,3 1 7 15</inkml:trace>
  <inkml:trace contextRef="#ctx0" brushRef="#br0" timeOffset="110142.0535">25155 6764 930 0,'3'-1'291'0,"-2"-2"-6"0,3 2-65 15,-3-1-27-15,2 2-23 0,-2 2 5 0,4-2-23 16,-4 1-1-16,3 0-23 0,-2 5-17 15,1-1 9-15,0 0-18 0,2 10-18 16,-1 2 26-16,0-2-5 0,-3 2-48 0,1 1 7 16,1-2-5-16,-3-2-25 0,0-5 12 0,0 3-8 15,0 3-8-15,0-2-5 0,0-2 16 16,0 0 12-16,0-4 2 0,0 3-9 0,0-3 13 16,0-7-8-16,0 8-4 0,0-8 1 0,0 7 27 15,-8 5-1-15,7-9 4 0,1 0-13 16,0-1 30-16,-1 0-6 0,1-1-6 0,-2 1-23 15,4-2 6-15,-1-3 7 0,0 1-25 0,2 0-4 16,2-4-15-16,9-1 1 0,-5 2 10 16,5-3-29-16,-1 1 12 0,2 1 7 0,-3 6-5 15,-2-1-11-15,2-1 13 0,-2 2-2 16,-10 0-12-16,12 0-4 0,17 13-19 0,-18-9 22 16,3 3-4-16,-4 1-8 0,3 1 14 0,-4 0 1 15,-4 0-15-15,0-1 6 0,-1 0-11 0,-2 9-6 16,1-6 19-16,-3-11-13 0,0 14 7 0,-18 12-7 15,9-12 4-15,-1-2 10 0,-3-3-19 16,2 1 10-16,-4 1 13 0,0 0-18 16,1-3 3-16,0 0-11 0,3 1-3 0,-2-6 10 15,5 1-32-15,1-2-10 0,0-2 6 0,1 2-81 16,6-2 16-16,0 0-54 0,-9 0-40 0,1 0-25 16,8 0 21-16,-24-22-192 0,15 8-78 15,5-3 36-15,3-1 30 0,1 9 28 0,0-7-17 16,0-2 25-16,0-3 54 0,15-19 50 15</inkml:trace>
  <inkml:trace contextRef="#ctx0" brushRef="#br0" timeOffset="110531.2116">25542 6694 947 0,'3'-2'297'15,"-3"-4"-29"-15,2 5-14 0,0 0-17 16,-1 1-3-16,0-2-32 0,1-1-15 0,-1 2-31 16,0 1-6-16,0 1-24 0,2 1 17 0,-3 1-17 15,3 1-13-15,-1 0-15 0,5 11-6 16,0 0-11-16,1 1 4 0,-2 5 6 0,2-7 1 16,-2 5 6-16,3 0-16 0,-1 1-18 0,-2 2 15 15,2 0 14-15,-2-3-4 0,1 4-12 16,-6-4-10-16,4 4-7 0,-1-3 2 15,-1 0-2-15,1-3-12 0,-4-12 0 0,0 8-20 16,0-1 20-16,0-1-17 0,0-1 0 0,0 1-12 16,0-5-7-16,0 3 9 0,0-3-2 15,0-6-6-15,0 8 12 0,0-4-30 0,0-4 15 16,0 7-26-16,0-7-17 0,0 7-26 0,0-7 8 16,0 0-72-16,0 7-42 0,0-7-46 0,0 0-72 15,4 6 27-15,-5-8-258 0,2 1 47 16,-1-5 61-16,3 2 29 0,1 0 25 0,4-8-3 15,-2 6 28-15,0 0 31 0,2 0 13 16</inkml:trace>
  <inkml:trace contextRef="#ctx0" brushRef="#br0" timeOffset="110960.3027">25785 7056 779 0,'4'-2'298'15,"1"1"-46"-15,-2-2 6 0,-2 2 5 16,2-1-34-16,-1 1-25 0,1-3 18 0,-2 4-40 15,4-1-15-15,-2-2-25 0,-1 1 1 16,2 0-33-16,0-3-14 0,-2 3 6 0,2-1-11 16,0-2-10-16,-1 2-35 0,1-2 17 15,5-4 7-15,-2-1-5 0,-2 4-18 0,-1-3-6 16,-4 1-4-16,4 2-4 0,-3 2 2 0,2-3-10 16,-3 1-14-16,0-1 0 0,1 2-3 0,-1-2 26 15,0 1-6-15,0-1-4 0,0 7-1 16,0 0-3-16,0-8-2 0,0 1 20 0,0 7-20 15,0-7-1-15,0 7 7 0,0-8 1 16,-10-2-8-16,7 8-2 0,1 1-18 0,-2 1 0 16,0 0 1-16,-1 3 2 0,-7 4 0 0,5 1-1 15,-3 5 1-15,3-2-1 0,-1 3-2 0,1 0 0 16,-1-1 11-16,3 5-14 0,1-2 1 0,-1 3 0 16,5-5-4-16,-3 4 1 0,3-11 1 15,0 1-2-15,0 5 11 0,12 13 10 0,-2-15-20 16,-6 7 2-16,5-6-14 0,-3-4-13 15,3 0 3-15,0 1-35 0,-1-8-40 0,0 2-16 16,0 0-38-16,2-3-27 0,9 1 19 0,-9-1-179 16,4 0-90-16,28-10 10 0,-21 2 48 15,-1-2 17-15,3 0 10 0,-1-1 24 16,-4 0 20-16</inkml:trace>
  <inkml:trace contextRef="#ctx0" brushRef="#br0" timeOffset="111576.8959">26164 6942 937 0,'0'-3'323'0,"1"0"-57"0,0 1-42 16,-1 2 35-16,0-2-54 0,3 1-17 0,-3 1 24 15,2 1-31-15,2 1-33 0,-3-1-16 16,1 3 14-16,-1-1-16 0,4 3-16 0,-3-1-12 16,-1 1 16-16,6 9-34 0,-4 2-7 0,-2-6-9 15,8 3-39-15,-9-3 20 0,3-2-5 16,-1-1-12-16,-2 1-15 0,0-3-2 0,0 1-2 15,0-2 20-15,2-1-3 0,-2 0 21 0,0 1-24 16,0-3 13-16,0 3-19 0,0-3-2 16,2 1-2-16,-2-3 6 0,0 0-10 0,0 0 31 15,-1 1-12-15,2-5-21 0,-1 2-5 0,2-5 18 16,-2 1-23-16,2 0 22 0,4-12 5 16,-2 6 3-16,3-3-26 0,-1 4 15 0,-1 2-18 15,-2 1 31-15,4 1-33 0,-4 1-12 0,1 4 7 16,-2 0-8-16,1-1 18 0,-1 2-9 0,1 0 16 15,0 1-17-15,0 0 17 0,2 0-12 16,-5 0 6-16,0 0 4 0,0 0-4 0,8 0-10 16,-8 0 1-16,14 9 0 0,-12-7-7 15,0 1-6-15,1-2 2 0,0 1 2 0,-1 1 1 16,-1-1-12-16,0-1 2 0,2 1 2 0,-2-1 2 16,0 0 17-16,1-1 0 0,0 0-4 15,-1 2-1-15,3-2 1 0,-4 0 10 0,0 0 3 16,7 0 14-16,-7 0-8 0,18-14-16 0,-13 14 25 15,1-3 0-15,-1 0-17 0,0 1 14 16,2 0 15-16,-2-1-20 0,1 2-6 0,-2 1-2 16,-4 0-12-16,0 0 37 0,10 0-30 15,2 0 8-15,15 14 9 0,-16-6-11 0,-1-2 4 16,-3-1-16-16,-2 1 3 0,0-1 16 0,-1 0-12 16,0 2 1-16,-1-5 20 0,0 3-4 0,-2 0-14 15,2-1-13-15,-2 2-13 0,2 10 2 16,-2-4-66-16,-1-12 6 0,0 7-41 0,0-1-51 15,-20 13-50-15,9-11 20 0,-3-3 17 0,0 2 19 16,-5 0-287-16,-1 3 7 0,-5-2 30 16,1-1 30-16,-3 3 23 0,-1-4 25 0,-4 2-40 15,-4 4 5-15</inkml:trace>
  <inkml:trace contextRef="#ctx0" brushRef="#br0" timeOffset="112762.0234">23617 8136 343 0,'-1'-4'256'0,"-1"-2"-38"16,2 0-9-16,2-1-17 0,-2 0-5 0,7-8-25 15,-1 0-5-15,4 2-2 0,-1-1-30 0,4 0-9 16,-1 3-9-16,2-5-19 0,0 7 16 16,3 0-17-16,0-1-10 0,1 0-11 0,-1 3-8 15,1 0 1-15,-1 0-10 0,3-1 9 0,-3 3-20 16,3 0 19-16,-2 0-18 0,4 1 6 15,-2 2 2-15,-1-2-23 0,2 3 6 0,-10 1-5 16,5 0 4-16,3 0-9 0,2 0 3 0,0 0-17 16,2 0 17-16,-1 0-21 0,25 13 5 15,-26-8 5-15,1 0 5 0,1-2-13 0,0 3 10 16,-3-2 14-16,1 2-32 0,2 0 11 16,-2-1 7-16,0 1 6 0,2-2 2 0,-2 1-13 15,0 0 9-15,1-3 21 0,1 1-13 0,-5-2-17 16,5-1-5-16,-3 0 12 0,3 0-10 15,0 0 4-15,0 0 21 0,-11 0-1 0,7 0-10 16,22-12-15-16,-20 6-6 0,4 0 28 0,2 1-26 16,-1-3 34-16,1 4-16 0,-1-6 10 0,1 0-10 15,-3 2-4-15,3-2 3 0,-3 0-16 0,-1-2 28 16,1 2-31-16,2 5-10 0,-6-5 32 16,1 0-1-16,-2 5 21 0,0-3-31 0,-2 1 30 15,-2 2-24-15,-1 0-31 0,-2 1 17 16,-2 2 7-16,-1 2 8 0,-3 0-2 0,1-2 23 15,-7 2-43-15,0 0 17 0,10 0-16 16,-4 0 3-16,1 0 11 0,-7 0-9 16,29 13-11-16,-17-8 24 0,-3-2-10 0,3 3 19 15,1 1-5-15,1-3-10 0,-5 1-1 16,7 0 4-16,-4 2-9 0,1-2 19 0,-3-3 6 16,7 1-25-16,-3 0 1 0,4 0-1 0,0-1 11 15,1 2-2-15,0-4 0 0,3 0 33 16,4 0-6-16,-14 0-37 0,9 0-16 0,3 0 1 15,36-14 36-15,-31 7 15 0,0 3-19 16,0-2-1-16,2 0-2 0,-2 0-1 0,2 1-13 16,1-3-7-16,-4 2-3 0,4 1 0 15,-3-1 2-15,-2 0 10 0,-3 1 0 0,-3 0 25 16,-6 1-15-16,3 0 26 0,-6 3-1 16,-2-1 6-16,-3 0-11 0,0 2 29 0,-3-2-13 15,0 2-18-15,1-2 29 0,-3 2-33 0,3-1 17 16,-1-1-10-16,-3 2 15 0,2 0-2 15,-2-2-20-15,2 2-15 0,-2 0 29 0,2-1-19 16,-2 1 2-16,-1 0-5 0,1 0-13 0,-1 0 24 16,0 0-40-16,0 0 20 0,0 0-23 15,0 0-6-15,0 0-16 0,0 0 3 0,9-3-84 16,-11 2-24-16,2-1-46 0,-3-1-59 0,-1 2-19 16,-1-2 23-16,0-1-255 0,-8-3 44 0,-5 0 14 15,1-4 48-15,1 1 27 0,-3-1 23 16,0-1 52-16,-3 2-16 0,0 0 7 0</inkml:trace>
  <inkml:trace contextRef="#ctx0" brushRef="#br0" timeOffset="130470.0533">6814 8957 421 0,'0'0'193'0,"0"-15"5"16,0 15-63-16,-3-26 24 0,1 21-13 0,2 0-15 15,-3-2-4-15,3 4-32 0,-1-2 16 0,0 2-25 16,1-1 8-16,-2 1-9 0,1-2-12 0,1 3 3 16,0 0-27-16,0 2 15 0,0 0 2 15,0 2-1-15,0 3 1 0,0 0-8 16,1 15-7-16,-1-10 9 0,0 7-4 0,0 5-18 16,0 3 6-16,0 1-9 0,0 1-5 15,0-1-9-15,0 4 11 0,0-4-8 0,9 25-8 16,-2-27-1-16,3-1 5 0,-5-2 2 0,4-2-19 15,-1-2 16-15,2-3-3 0,-1 1-5 16,-1-2 11-16,2-4-12 0,-3 0 6 0,0-4-16 16,2 0 10-16,0-3-12 0,-3-2 23 15,-6 0-15-15,5 0-4 0,7 0 7 16,16-16 22-16,-14 5-11 0,0-1 9 0,2-1-3 16,-5-3 10-16,-1 0 9 0,0-1 3 0,-2 3-7 15,-2 0 16-15,1 0-24 0,-2 3 18 0,-3 1 10 16,1 3-7-16,-1 1 14 0,0 0-9 15,-1 0-5-15,0 4-14 0,2-1-3 0,-3 0-4 16,1-1 13-16,0 3-42 0,1 0 5 0,-2 1 13 16,0 0-9-16,0 0-3 0,0 0-17 0,9 13 25 15,-6-9-24-15,4 10 27 0,1-3-20 16,-1 1 17-16,2 1-11 0,1-1-18 0,2-2 47 16,2 1-27-16,0-2-18 0,0-2 38 15,0 1-23-15,0-3 22 0,2 0-19 0,-6-2 2 16,0-1-14-16,-1 0-13 0,-3-1 19 0,-6-1 0 15,7 0 26-15,-7 0-6 0,9 0-3 16,-9 0 28-16,15-11 4 0,-11 5 10 0,3-6-17 16,-1-1 11-16,-4 0-14 0,-1 2 10 0,1-1 5 15,-2-7-7-15,0 11-15 0,0-8 10 16,0 1-17-16,0-4 19 0,-12-17 1 0,6 19-14 16,3 2-6-16,2-3-4 0,-4 6 6 15,4 0-10-15,-2 4-6 0,1 1-1 0,-1 1 12 16,2-1-9-16,-2 2-22 0,3 0-7 0,-1 3-48 15,1-3 5-15,-2 2-65 0,2 0-28 0,-2 2-12 16,1 1-11-16,1 0-3 0,0 2-20 0,0 2-8 16,0 2 21-16,-1-2-213 0,2 0 31 15,-1 3 29-15,6 10-50 0,-6-11 0 0,5 14 24 16,0-3 25-16,1-9 13 0,0 7-47 16</inkml:trace>
  <inkml:trace contextRef="#ctx0" brushRef="#br0" timeOffset="130831.8912">7589 9151 312 0,'2'-4'333'0,"3"3"-61"0,-2-2 2 16,-3 1-17-16,4 0-55 0,-2 2 2 0,-1-1-39 15,2 0-16-15,-3 0-26 0,4 1-18 0,-3 1-14 16,1 1 6-16,-1 2-18 0,0-1-5 15,-1 2-1-15,0 0-17 0,0 2 14 0,0 2-22 16,0 8 16-16,0 0-16 0,0-9-20 0,0 6 14 16,0-1 6-16,0 0-16 0,0 2-8 0,0-1 11 15,0 0 4-15,0-3-18 0,0 0-8 16,0-2 14-16,0 0-12 0,0 0-8 0,0-4-1 16,0 4 3-16,0-4 9 0,0-5-3 15,0 9-15-15,0-4 2 0,0-5-5 0,0 9 0 16,0-9 5-16,0 8 19 0,0-8-18 15,0 5-14-15,0-5-6 0,0 0-12 0,0 9-36 16,0-9-14-16,0 6 6 0,0-6-221 16,0 9 23-16,0-3 24 0,-22 13-157 0,12-8 33 15,-3-1 18-15,-1 1 29 0,-1 4 5 16,-2-2 12-16</inkml:trace>
  <inkml:trace contextRef="#ctx0" brushRef="#br0" timeOffset="131699.9541">6906 11018 342 0,'-5'-6'319'0,"0"1"-29"16,1 1-41-16,-1 1-18 0,0 0-8 15,0-1-18-15,2 2 8 0,-1-2-12 16,2 3-41-16,-1-2 11 0,-1 2-58 0,1-3-7 16,1 4 11-16,1-2-22 0,1 2-9 15,0 0 1-15,0 0-37 0,0 0 12 0,-7 17-23 16,7-9 19-16,0 15-14 0,-1-4 4 0,1-9-35 15,0 5 17-15,0 6-23 0,0-1 16 16,0 2-15-16,13 23 7 0,-8-21-1 0,-1-6 18 16,2 4 8-16,3-4-33 0,1 0-17 0,-2-1 35 15,1-2-8-15,5-1-14 0,-5-2-1 16,4 0-9-16,-4-2 0 0,4-5 18 0,-7 2-8 16,3-2 2-16,-1-3-4 0,-2-1 3 0,0-1-15 15,-6 0 18-15,0 0 19 0,26-10-7 16,-16 3-3-16,-1-1-11 0,0-4 32 0,2-1-28 15,-5 3-8-15,-3 1 28 0,1 3 11 0,-1-2-15 16,1 4-1-16,-3-2 30 0,2 1-2 0,-2 3-4 16,-1-3-6-16,1 2-3 0,1 3-23 15,1-3-12-15,-3 0 18 0,1 2-10 0,1-1 0 16,-2 2-21-16,0 0 18 0,0 0-1 16,0 0-1-16,9 10-3 0,-7-6 0 0,2-1-1 15,6 10 7-15,-1-9-18 0,-1 0 3 0,6 5-21 16,3-4 19-16,-4 2 25 15,0-7-20-15,-1 3 3 0,-2-3-6 0,0 0 0 16,-10 0 2-16,7 0 1 0,4 0 10 0,11-15-1 16,-15 9 24-16,-1-1 8 0,2-4 10 0,-3-2 2 15,-1 2-22-15,-2 0 8 0,1-7 7 16,-3 11 2-16,0-4 1 0,0-2-12 0,0-2-6 16,-16-17-4-16,10 15-10 0,-3 1 9 15,0-1-6-15,0 2-33 0,-1 4-15 0,-2-2 4 16,6 4 3-16,-1 3-75 0,0 2-34 15,4-2-33-15,-1 2-21 0,1 2-35 0,0 2 22 16,-1-3-178-16,2 3-89 0,-1-2 35 0,3 2 28 16,0 0 51-16,0 0-4 0,0 0 19 15,12-2 51-15,-6 2 26 0</inkml:trace>
  <inkml:trace contextRef="#ctx0" brushRef="#br0" timeOffset="132364.9945">7568 10986 229 0,'5'-2'384'16,"-1"1"-55"-16,0 1-63 0,-1 0-28 0,-1 1-47 15,1 4-11-15,-2-1-22 0,3 0-4 0,-3 2-4 16,0 15-22-16,2-2-5 0,-3-9-19 16,0 6-9-16,0 4 1 0,0 5-6 0,0-3-7 15,0 0-25-15,0 1 6 0,0-3 5 16,0 1-35-16,0-4 2 0,0-5-6 0,0-2 17 15,0-2-25-15,0-1 3 0,0 0 20 0,0-7 14 16,0 7-16-16,0-7 14 0,0 0 17 16,0 6-8-16,-13-1 5 0,13-5-28 15,1-1 7-15,-2-6-5 0,1 3-6 0,1-16-1 16,-1 10 0-16,0-6-6 0,0-2-4 0,13-25 6 16,-4 22-25-16,-4 3-1 0,4 0 29 15,-4 1 9-15,3 9-5 0,0-3-23 0,-2-2-1 16,4 5-3-16,-3 6-11 0,-1-2-2 0,2 4 1 15,-8 0-3-15,7 0 1 0,10 13 0 16,-4-4 10-16,-4 1-8 0,1 3 8 0,-4-2-7 16,3 5 0-16,-4-7 0 0,-2-1-6 15,5 6 2-15,-4-6-2 0,3 5 6 0,-6-5-18 16,2-1 10-16,-1-2-17 0,1-2 6 16,-3 4 3-16,3-5 6 0,-2 2-12 0,0-3 10 15,-1 2 16-15,1-3-19 0,1 0 17 0,-1 0-7 16,-1 0-26-16,0 0 11 0,0 0 1 0,18-17-4 15,-8 5-9-15,-1 1 34 0,1 1 9 0,-1 0-8 16,0 3-23-16,-4 1 11 0,3 1 11 16,-4 4 23-16,1-2-41 0,0 2 17 0,-1 1-15 15,-4 0 17-15,0 0-14 0,7 0 3 16,6 10-2-16,-10-5 29 0,7 8-23 0,0 2 1 16,-1-1 18-16,-2 0-6 0,-2 0-21 0,2 1 24 15,0 0-28-15,-1 3-6 0,-2-1 20 16,0-3 8-16,0 2-7 0,-3-5 8 0,3 1-16 15,-3-3 7-15,0 0-20 0,-1-5-11 0,3 4-29 16,-3-3 2-16,0 0-5 0,0 0-12 0,0-2-28 16,0 1 0-16,0-4-6 0,0 0-21 15,0 0-22-15,0 0 15 0,-13 7-206 0,8-11 27 16,-5-4 25-16,-5-9-104 0,2-1 28 16,2-6 25-16,0-5 0 0,1-7 3 0</inkml:trace>
  <inkml:trace contextRef="#ctx0" brushRef="#br0" timeOffset="133347.8372">6425 7711 293 0,'-1'-1'305'0,"1"-1"-78"0,0 1-1 0,0 0-32 15,0 1-11-15,-2-1-9 0,2-1-22 0,0 2-13 16,-3-2-23-16,4 1-13 0,-2 2-2 16,2-1-14-16,1 2 0 0,0 2-10 0,-1 0-7 15,0 3 5-15,6 6-18 0,-3 5 3 16,5 1-14-16,-4-1 16 0,2 3-23 0,0-2-7 15,-1 4 3-15,1-4 1 0,-3 1 10 0,6-1-29 16,-4-1 7-16,2-3-3 0,-2-1-8 0,2-5-3 16,-3 0 4-16,-1-1-6 0,0-3 1 15,-3 0-1-15,1-1 13 0,0-1 16 0,0 0 33 16,1 0 21-16,-3-1-15 0,4-2 0 16,-3 1-3-16,-1-1-6 0,0 0-4 0,0 0-6 15,17-20-6-15,-14 9 10 0,1-6-6 16,2 2 34-16,-2 1 4 0,-1 3-11 0,1 1-19 15,-3 3 23-15,2 1-10 0,-3 2-22 0,1 1 14 16,-1-2-21-16,1 3-5 0,1 0-3 16,-1 1-31-16,1 1 0 0,-2 0 19 0,0 0-12 15,0 0 3-15,21 17-5 0,-8-6 8 0,-3-1-2 16,3 5 0-16,1-1 5 0,-3-2-14 0,3 0 5 16,2-5 9-16,-1 5-4 15,-1 0-27-15,1-5 18 0,1 2-11 0,-2 0 19 16,1-2-15-16,-2-4 7 0,-3-2-6 0,-1 1-16 15,-1-2 24-15,-3 0-18 0,-5 0 24 0,9 0 6 16,7-10-5-16,-8 6 12 0,-2-2 9 16,-1-1-7-16,-1 1 8 0,-1 0-20 0,0-2 22 15,-2 0-4-15,-1 1-1 0,1 1 1 16,0-13-1-16,-1 13-4 0,0-4-6 0,0 0-3 16,0 1 5-16,-11-14-7 0,7 12-4 0,1 3-12 15,0 0 4-15,-1 0-17 0,1 1 0 0,2 3-29 16,-2-2-23-16,1 3-5 0,-2 0-25 15,3 0 8-15,-1 0-61 0,0 0-15 16,-1 1-21-16,2 0-27 0,-2 0-26 0,3 2 14 16,0 0 20-16,0 0-126 0,0 0-100 15,0 0-33-15,-12 11 32 0,12-9 29 0,1 3 25 16,-1-2 23-16,1-1 13 0,2 2 0 16</inkml:trace>
  <inkml:trace contextRef="#ctx0" brushRef="#br0" timeOffset="133764.1428">7039 7863 546 0,'2'-2'260'15,"1"2"-40"-15,1 0-7 0,0 2-28 16,-3-2-4-16,1 3-10 0,1 1-9 0,-3 1-11 16,0-1-26-16,0 0-16 0,0 3-5 15,0 0-14-15,0-3-2 0,0 2-4 0,0-6-11 16,0 11-22-16,0 1-11 0,11 8-1 15,-8-13 14-15,1-1-17 0,1 0 9 0,4 5-6 16,-1-8-3-16,1 2-26 0,-2-2 23 0,1-1 0 16,-2-1-18-16,2-1 9 0,-8 0 13 15,0 0-27-15,9 0 10 0,16-12 11 0,-13 4 12 16,-1-3-1-16,-2 2 13 0,2-2 8 16,-7 1 2-16,2 1-31 0,-5 1 10 0,2 0 3 15,-2 1 15-15,-1 7-6 0,0-8 24 0,0 3-20 16,0-2 3-16,-11-13-7 0,5 9-6 15,-1 1 0-15,0 0-14 0,3 2-9 0,-3 1-4 16,1 0-2-16,0 4-2 0,-5-5 14 0,1 4-5 16,2 2-24-16,0-1-19 0,3 1 5 15,-2 1-23-15,-1 1-39 0,4-2-19 0,4 2-25 16,0 0-2-16,-13 0-22 0,-11 17-72 0,13-9 19 16,-1 0-198-16,3-2-55 0,0 1 61 15,-1 4 34-15,5-6-11 0,-1 1 57 0,4-1 6 16,-2-3-4-16</inkml:trace>
  <inkml:trace contextRef="#ctx0" brushRef="#br0" timeOffset="136717.6551">15294 8430 523 0,'0'0'244'16,"0"0"-29"-16,0 0-17 0,0 0-19 15,0 0-18-15,0 0-23 0,0 0-17 0,0 0-14 16,0 0-4-16,0 0-20 0,0 0-22 0,0 0 9 15,0 0 0-15,0 0-6 0,0 0-5 16,0 0 0-16,0 9-4 0,4 6-13 0,-2 1 15 16,2 3-10-16,-1-1 8 0,-3 0-15 15,1 4-2-15,-1 0 4 0,0 0-1 0,1-6-15 16,-1-5 2-16,0 3 19 0,0 3-23 0,0-2 4 16,0 3-12-16,0-3-4 0,0-3 5 15,0 0-5-15,0-4 1 0,0 1 7 0,0-4-10 16,0-5 4-16,0 7 20 0,0-7-15 0,0 7 10 15,0-7 21-15,0 7 15 0,0-7 20 16,0 0-6-16,0 8 9 0,0-8-37 0,-6 7 15 16,5-8 7-16,-2-2-5 0,0 2-18 0,2-4-15 15,-1 0 7-15,-1-2 8 0,-2-7-18 16,1-1-5-16,2-4 0 0,-2 1-2 0,4 1-1 16,-1-4-5-16,-2-1 27 0,3 11-20 0,0-3-4 15,0-4-10-15,14-20-8 0,-6 20-18 16,-2 0 1-16,-1 3 2 0,4 0 30 0,-4 5-17 15,3 0 10-15,1 0-1 0,-1 5 2 0,4-3-20 16,-1 5 11-16,-2 2 1 0,-9 1-1 16,10 0-1-16,1 0-27 0,16 18 31 0,-13-6-18 15,1 0 16-15,0 0-16 0,-3 3 15 0,-3 1-21 16,2-1-6-16,-3 2 17 0,0-1-10 16,-3 1 10-16,-1-3-15 0,-1 2 18 0,-1-2 28 15,-2-4-28-15,0 0 5 0,0-1 6 16,0-1-10-16,0-8-16 0,0 6 33 0,0 2-12 15,0-8 7-15,0 7-8 0,0-7 0 16,0 8 0-16,0-8-2 0,0 6 55 0,0-6 11 16,0 0-4-16,0 4-4 0,-10 5-3 0,9-11-7 15,-2 2 10-15,2-2-18 0,0-3 7 0,-1-1-9 16,2-1-3-16,3-12-9 0,-3 10-12 16,8-22 18-16,-6 13-11 0,5 1-10 0,3 1-4 15,-3 2 9-15,6 1-6 0,-1 3-2 16,-2 4-6-16,0-3 13 0,3 6-15 0,-3 0 2 15,1 2-16-15,-11 1 4 0,12 0 7 0,20 16 5 16,-18-6-23-16,2 2 30 0,0 0-7 16,-3 4 3-16,-3 0-22 0,-1 1 11 0,1 0 10 15,-2-1-2-15,-3 2-4 0,3 0-11 0,-2 1 22 16,-2 0-11-16,0-1 15 0,-2-3-17 0,0 3 15 16,0-1-6-16,-2-3-7 0,2-3 12 15,-2-3 0-15,1 1-6 0,-1-1-8 16,0-3-9-16,0 0 1 0,0 0-9 0,0 0-8 15,0 0-2-15,0-4 4 0,0 5-41 16,0-5-16-16,0-1-16 0,0 0-58 0,0 0-46 16,-7 6-39-16,2-8 22 0,1-2-272 15,3 0 52-15,-5-11 17 0,3-2 35 0,3 7 23 16,0-4-24-16,14-20 17 0,-5 13 7 16</inkml:trace>
  <inkml:trace contextRef="#ctx0" brushRef="#br0" timeOffset="136963.0784">15924 8662 209 0,'4'-3'375'0,"0"1"-59"0,0 1-48 0,1-2 2 16,-3-1-31-16,2 4-5 0,1-3-11 0,-1-1-29 16,1 1-15-16,-1 1-16 0,12-7-6 15,-10 5-26-15,2-3-15 0,0 3-7 16,5-2-30-16,0-2-8 0,-3 4-8 0,-1 0-24 15,0 1-55-15,-2-1-19 0,-1 2-35 0,-2 2-39 16,-2-1-25-16,-2 1-7 0,0 0 12 0,0 0-117 16,10 0-69-16,-10 0-64 0,0 0 1 15,10 12 27-15,-10-6 16 0,-3-1 6 0</inkml:trace>
  <inkml:trace contextRef="#ctx0" brushRef="#br0" timeOffset="137145.3974">16060 8774 481 0,'4'2'229'0,"-1"4"-5"0,-1-4 8 0,0 3-15 16,1-2 12-16,-1 2-31 0,2-3-14 0,-1-2 11 16,0 0-38-16,0 0-37 0,5 0-6 15,0 1-1-15,-5-2-26 0,-3 1-30 0,8 0-8 16,5 0-18-16,17-12-14 0,-14 6-37 0,-1-1-16 16,-1-3-29-16,4 3-37 0,-1-3 10 0,1 0-96 15,-3-2-56-15,3 4-42 0,2-2-69 16,0 0 19-16,0-3 8 0,0 3 23 15</inkml:trace>
  <inkml:trace contextRef="#ctx0" brushRef="#br0" timeOffset="137781.8717">16524 8547 536 0,'4'-8'278'0,"-2"1"-54"0,0-1 2 16,1-7 0-16,-1 5-23 0,-2 10 31 0,0-10-12 16,0 0-51-16,0 3 17 0,0-1 6 15,0 1-18-15,0 7-21 0,0-8-17 0,-13-7 4 16,11 11-15-16,-1-1-13 0,-1 4-5 0,1-3-22 15,0 3-8-15,-3 1-32 0,0 1-5 16,-3-1-3-16,-11 14-6 0,6-1 20 0,-1-3 11 16,3 7-7-16,2-4-41 0,1 1 1 0,-2-1-2 15,5 2-2-15,0-2 5 0,3-1-6 0,0-2-16 16,3-10 7-16,0 10-3 0,0-3 13 16,0-1-17-16,0 0 9 0,0-6-4 15,12 14 3-15,-8-8-9 0,3-3 17 0,-1-3-7 16,-3 1-10-16,3-1 7 0,3 0 0 15,-6-1 16-15,-3 1 16 0,21-9-5 0,-12 1-11 16,1 0 38-16,0-4-2 0,-1 1 23 0,0 3 9 16,-4-1-9-16,0 1-3 0,-2 2 6 0,-1 1 2 15,4-2-3-15,-5 4 5 0,2-2-20 16,0 2 0-16,0-2-6 0,-3 3-12 0,2-4 0 16,0 5-16-16,0 0-9 0,-1-1 12 0,2 0-11 15,0 1-14-15,0 1 12 0,-3 0 0 0,0 0-13 16,0 0 2-16,18 19 4 0,-11-10-2 15,-3-2-11-15,2 6 8 0,-3-2-1 0,4 3-8 16,-6 0 12-16,1-3-11 0,-1 7-4 0,-1-4 14 16,0-14 2-16,0 15-6 0,0 0-2 15,-14 18 9-15,9-20-2 0,0 3 2 0,-3 0-10 16,-3-2 5-16,2-1-3 0,-2 2 9 0,-1-7-20 16,0 6 12-16,-1-4 5 0,-3-2 1 15,1 2-12-15,2-3 1 0,-2-4-6 0,4 2 11 16,2-2-11-16,0-1 6 0,0 1-4 15,0-1 10-15,4-2-1 0,-1 0 4 0,0 1-4 16,-1-1 1-16,2 0-9 0,0 0 1 0,-1 0 2 16,6 0-13-16,0 0-33 0,-6 0 9 0,6 0-28 15,-9 0-1-15,9 0-27 0,-7 0 10 16,7 0-59-16,-7 0-21 0,7 0-33 0,-14-11-14 16,12 10-38-16,-2 1 3 0,4 0 23 0,0 0-140 15,-21 11-56-15,8-3-36 0,1 6 34 16,-4-1 30-16,2-1 25 0,2 1 24 0,-1 2 22 15,-3 0 7-15</inkml:trace>
  <inkml:trace contextRef="#ctx0" brushRef="#br0" timeOffset="138228.2992">15984 9268 640 0,'-1'3'303'0,"-3"-2"-20"0,4 2-33 0,-2-3 0 16,0 1-26-16,1 1 25 0,0-2-52 15,1 1 3-15,-1 1-35 0,-1-2-17 0,1 0 8 16,1 0-38-16,1-2-12 0,1 1-13 0,0-2 0 16,3 0 0-16,9-6-9 0,3 0-9 0,0-1-16 15,3-2-16-15,2 1 9 0,2-2-5 16,-5 1-9-16,6-2-9 0,-3 0 8 0,4-3-3 15,1 4 7-15,2-3-28 0,2-7 19 0,2 5-4 16,6-1 19-16,-4 3-6 0,3-4-6 16,-1 4-3-16,2-2-7 0,-3 2 3 0,-1 2 1 15,-4 1 25-15,1 0-7 0,-1 1-13 0,-3 0 10 16,-2-1-2-16,-4 2 6 0,2-1 8 16,-2 4 3-16,-3-1-13 0,-1 4 13 0,-3 0 4 15,-6-2-17-15,-1 4-4 0,-2 1-18 16,-1-1 6-16,-1 1 3 0,0 2-15 0,-3-1-33 15,0 1-4-15,-1-2-26 0,2 1 3 0,-2 1-58 16,1 0-32-16,-2 1-42 0,-3 2-19 0,-1-3-34 16,-12 12-26-16,-5 1 23 0,-4-4-131 15,4 4 30-15,-3 2 25 0,1-2-111 0,-1 5 26 16,-3 1 2-16,-2 1 26 0,4-3 15 16,1 5 9-16</inkml:trace>
  <inkml:trace contextRef="#ctx0" brushRef="#br0" timeOffset="138661.8586">16183 9418 762 0,'-5'4'286'16,"1"-2"-15"-16,2 0 23 0,-1-2-14 0,3 0-23 16,-4 3-41-16,2-3-23 0,-2 0-23 15,4 0-18-15,-2 0 29 0,1-3-32 0,-1 3-14 16,5-1-9-16,-1-2-13 0,1 0-12 0,9-6-10 15,3-2 10-15,0-1-18 0,4 0-24 0,2 0 5 16,-1 0-7-16,3-1-6 0,3-1-5 16,-2-2-7-16,5 1-2 0,-1-2-4 0,-2 1-4 15,5-1-5-15,-1 0 6 0,-2 2 4 0,0-2-29 16,-3 2 27-16,-1-1 9 0,-3 4-33 16,1 0 39-16,1-1-24 0,-5-3 16 0,0 0 18 15,-3 8 1-15,-1 0-15 0,-2 2 3 0,-6-2-13 16,3 5 4-16,-5-2 13 0,2 3-10 15,-3-1-11-15,1 1-9 0,-3 0 23 0,1-1-15 16,0 3-21-16,-1-1 24 0,3-1-30 16,-3 0 3-16,1 2 4 0,0 0-1 0,-1-1 10 15,2 0-11-15,-3 0-9 0,0 1-5 0,0 0-30 16,0-4-12-16,1 4 5 0,0 0-60 16,-1 0-9-16,0 0-29 0,0 0-37 0,0 0-48 15,-5-1 21-15,1 1-187 0,-3 0 34 0,-2 0 27 16,-14 1-104-16,11-1 38 0,-8 0 5 15,-7 0 43-15,-1 0 26 0,-5 0-38 16,1 0 1-16</inkml:trace>
  <inkml:trace contextRef="#ctx0" brushRef="#br0" timeOffset="179807.7051">22527 9491 290 0,'-16'0'234'0,"16"-15"-46"0,0 15-2 0,-28-23-12 16,19 13-5-16,1 3-34 0,6 2-4 15,-3 0-7-15,2 1-1 0,1 0-3 0,0 1-13 16,0 1-16-16,-1 0 1 0,3-1-7 16,-1 2-19-16,0 0-13 0,-1-1 0 0,1 1-6 15,1-1-2-15,0 2-11 0,0 0-2 0,0 0-3 16,0 0-20-16,0 0 12 0,-4 17 9 0,4-10-10 15,0 12 1-15,0-12-6 0,0 8-1 16,0 5-3-16,0 2 2 0,0 3-2 0,0 3 9 16,0 1-3-16,0 1-4 0,0 1 4 0,0 0-11 15,0 2 19-15,0-1-12 0,0 2 3 16,-15 32-7-16,12-32 8 0,2-2-5 0,0 5 12 16,-2-2-13-16,3 1-4 0,-1 3 8 15,-2-2 7-15,1 3-17 0,-3 1 8 0,4-2-2 16,-2-3 5-16,-1 1 8 0,0 4-11 0,0-2 0 15,2 4 6-15,-3 1 9 0,1 2 10 0,-4 4-16 16,2 0 23-16,-3 1-3 0,0 2-23 16,-4 4 14-16,4-3 17 0,-5 2 5 0,3 2 11 15,-1-1-46-15,-2-2 20 0,4 2-1 16,-3 4 18-16,2-1-29 0,0-1 26 0,1 0-11 16,-1-1 4-16,2 2-5 0,-2 0-9 0,4-3 22 15,-2-1-18-15,2 2-3 0,0-1-1 0,2 0 15 16,-1 0-11-16,0 2-6 0,2 0-4 15,0-3-21-15,-1 4-1 0,2-1 34 16,0 0-5-16,-1-2-2 0,1 2-4 0,1 0-19 16,-5-2-3-16,6 1-1 0,-4-1-1 0,3 3 20 15,-1 0-5-15,1 0 1 0,-2-3-13 16,-3 1 11-16,3 2 0 0,-1-3-2 0,-1-2 6 16,2-2-12-16,-2 1 5 0,1-4-2 0,-1-2 8 15,3 1-10-15,-1 1 1 0,-3-4-15 0,4-1 9 16,-3 0 6-16,3-3 4 0,-1 2 2 15,1-3-17-15,-1-1 5 0,1-3-1 0,-1 1-12 16,0-3 0-16,0-3 20 0,1 1-2 16,-2-4 4-16,4 4 3 0,-3-3-27 0,4-5 19 15,-1-1 0-15,0-3-7 0,-3-2 1 16,3-3 3-16,1-10 4 0,0 2 1 0,0 0-14 16,0-1-8-16,0-1 10 0,0-6-3 0,0 7-5 15,0-7 1-15,0 6-44 0,0-6-34 16,0 0-46-16,-3 11-28 0,3-15-60 0,1-1 19 15,-1-11-280-15,3-7-2 0,-3 9 34 0,0-8 21 16,0-5 27-16,0-4 52 0,0-1 23 16,-18-38 11-16,8 31 9 0</inkml:trace>
  <inkml:trace contextRef="#ctx0" brushRef="#br0" timeOffset="180762.1863">20917 12898 434 0,'-4'0'282'0,"3"0"-61"0,-2 3-39 15,2-2 4-15,-2-1-21 0,2 1-14 16,0-1-18-16,-2 1-11 0,3-1-13 0,1 2-21 15,-1-2-8-15,3 2-6 0,1-2 6 0,-2 3-13 16,16 1 0-16,-6-1 7 0,3 1-5 16,4-1-10-16,2-1-3 0,1 2-1 0,3-2-4 15,5 2 4-15,4-4 10 0,-16 0-7 16,9 0-6-16,6 0 12 0,3 0-9 0,5 0 4 16,5 0 5-16,1 0-31 0,7 0 16 0,3 0-17 15,2 0 23-15,0 0-35 0,0 0 12 16,-1 0-23-16,2 0 37 0,60 13-12 15,-62-12 1-15,0 1-18 0,2 4-2 0,3 0-17 16,-2-2 30-16,0 3 13 0,2-2-28 0,0 1-3 16,-2-2 7-16,0 2 13 0,1 0 1 15,2 0 12-15,2 0-26 0,0-2-10 0,2 2-8 16,3-5 16-16,-1 4 16 0,0 0 15 0,3-1-21 16,1 0-6-16,-1 0 17 0,1 1-4 15,2-2-2-15,1 2-7 0,0 0-9 0,3 0-7 16,2-3 0-16,1 3-4 0,-3 0 36 0,5-1-5 15,-4 2-3-15,3-2-10 0,-1 1 9 0,2 2-4 16,5 0 16-16,-2-2-16 0,-1 1 0 16,1 0-15-16,-1 0 19 0,-3-1-15 0,1 3 3 15,-3-2 9-15,1 0-17 0,1-2-2 16,-3 0 0-16,1 1-8 0,1-1 12 0,-4-2-2 16,4-1-5-16,-42-1-1 0,22 0 8 0,9 0 8 15,80-13-11-15,-71 6 1 0,-2-1 9 16,-2-1-4-16,4 1-10 0,-6 0-3 15,-1-2 4-15,-3 0 2 0,-4 0-17 0,-1 0 35 16,-4 0-16-16,-2 1-6 0,-3 1-10 0,-3-4 15 16,-1 4 5-16,-3 1 5 0,2-2-1 15,-7 0 7-15,1-2-11 0,-6 4 4 0,-1-1-5 16,1 1 10-16,-7 0 8 0,2 1-14 16,-3 1-8-16,0 1-27 0,-3-2 37 0,3 1-6 15,-3-1-8-15,-3 2 15 0,-2 1-14 0,-2 0 5 16,-2 0-2-16,-5 2 7 0,-2 1-21 15,-4-2 8-15,0 0 4 0,0 2-6 0,-2 0 7 16,-3-1-5-16,1 1 5 0,-1-1 3 0,0 1-1 16,-1-2 4-16,1 0-18 15,-1 2 6-15,-3-1-43 0,0-2 2 0,0 2 5 16,0 1-95-16,0 0-22 0,-21-10-24 0,3 5-61 16,-7 0 23-16,-6-2-281 0,-6 0 25 0,-7 0 34 15,-8-4 5-15,-4 1 32 0,-11-5 23 0,-6 1 14 16,-10-2 12-16,-1-2 40 0</inkml:trace>
  <inkml:trace contextRef="#ctx0" brushRef="#br0" timeOffset="183389.5918">22291 12212 259 0,'0'0'232'0,"0"-13"-7"0,0 13-35 15,0 0-1-15,16-25-36 0,-15 21-8 0,0 0-16 16,-2 2-15-16,2 0-31 0,0-2-21 0,-1 3 2 16,2 0 8-16,0-2-2 0,3 3-7 15,-1 0-2-15,0 0-23 0,1 3 12 0,12 3 1 16,-4 4-16-16,3-1 16 0,-2 1 0 16,1 2-12-16,2 1 3 0,0 2-8 15,-2-2-13-15,4 1-2 0,-6 0 6 0,6-1-10 0,-5-1 15 16,4 1-10-16,-2-2-1 0,0-1-7 15,0-1 10-15,-1 0 6 0,0-1-9 0,-2-1 16 16,-3-7 8-16,-2 2-8 0,1 0-2 16,-9-2 6-16,6 0-8 0,1 0 11 0,12-12 4 15,-9 0-17-15,0-3 17 0,0 0 0 0,-2-3-10 16,0-6-14-16,2-1 2 0,-4-2-5 16,0 2 17-16,-1-4-11 0,0 0 1 0,-3 0-15 15,2-1 4-15,-4-3 2 0,3 2 3 16,-1-1-16-16,-2-3-6 0,0 4-2 0,0-1 4 15,1-1 14-15,-1 19-5 0,0-11 7 0,0-4-2 16,0-3-17-16,0 1 14 0,0-2-23 0,0 2 3 16,0 0 9-16,11-32 14 0,-7 32-3 15,3 6-17-15,-2-5 18 0,4 5 3 16,-1-4-29-16,2 1 10 0,4 2 4 0,-1 1-11 16,-1 3 11-16,2-2-9 0,1 3 6 0,-1 1 13 15,1 1-2-15,2 0-16 0,1 2 1 0,-3 5-2 16,-1-4 1-16,2 5 4 0,0 0-4 15,-2 3 6-15,-5 4-12 0,8-3 4 0,-3 6 18 16,-14 1 3-16,17 0 0 0,2 0-13 16,18 12-12-16,-18-4 0 0,0 5 11 0,0-1 4 15,-1 3 8-15,1 3 5 0,-3-1-11 0,2 7 7 16,-2-3-7-16,0 5-4 0,1 2 0 16,-1 2 11-16,-3 2 3 0,3 4 8 0,-1 2-17 15,-2 1 1-15,-1 0-2 0,1 3-7 0,-3 2 22 16,3 2-14-16,-2-1-1 0,1-1 7 0,-2 5 13 15,0 1-31-15,1 0 29 0,-1 1 8 16,-1 1-32-16,1 0-2 0,4 0-11 0,-5-3 19 16,2-2-10-16,1-3 8 0,-1-3 5 15,1-1-2-15,1-3-5 0,0 1-4 0,0-3 17 16,2-3-13-16,0-3 14 0,-1 0-22 16,3-4 3-16,-5-1 26 0,4-4-28 15,-1-4 14-15,2 1-5 0,1 1 13 0,-1-4 6 16,2-3-29-16,1-4 13 0,-2-3 20 0,-3-4-24 15,-5 0 15-15,19-11-2 0,-6 1-11 0,-2-3 19 16,-4 0-5-16,1-5-18 0,-2-3 0 16,4-4 29-16,-4-3-20 0,1-2-18 0,1-4 18 15,-4-3-9-15,2-4-4 0,0-5 3 0,-1 2-2 16,2 0-7-16,-1-6 24 0,1 3 13 16,-2-6-32-16,1 0-8 0,0 0 10 0,1-1-4 15,1 0 11-15,-1-1 12 0,-1 2 5 16,2 0-28-16,-5 1 6 0,3 7-10 0,0 1 21 15,-2 1-12-15,-7 0 5 0,4 7-14 0,-1-3 8 16,1 10 4-16,-4-3 24 0,4 1-28 16,1 3 1-16,-1-2 3 0,6 5-11 15,-4 3 2-15,2 0 33 0,-1 1-24 16,0 1 6-16,3 1-10 0,-1 0 10 0,-2 6 6 16,-1-1-6-16,5 6 15 0,-1-1-34 0,-2 4 2 15,3 2 11-15,-12 3-14 0,6 0 26 16,17 13-35-16,-12-1 10 0,-3 1-6 0,1-1 16 0,1 6 7 15,-1 4 21-15,-2-2-21 0,1 2 8 16,0 4 9-16,-1 5-33 0,1 1 3 16,-3 4 9-16,2 3 5 0,-3 3-15 0,4 0-2 15,-4 5 1-15,-2 1 19 0,4 1 10 0,-6-1-29 16,0 4 26-16,1-1-28 0,-5 4-7 0,5-2 26 16,0 0 9-16,0 0-25 0,-2-3 4 15,3 0 19-15,3-3-9 0,-1-1-19 16,2-5 8-16,2-3 26 0,-1-3-30 0,1-1 21 15,0-3-16-15,0-4 8 0,0-2 7 0,-1 0 10 16,3-3-26-16,0-4 4 0,0 0 16 0,1-1-32 16,-3-6 13-16,6 0 11 0,-4-1-20 15,7-4 13-15,-1-6 0 0,-12 0 30 0,24-12-36 16,-9 4-4-16,-1-3 12 0,-4-3 29 16,2-3-10-16,1-4-23 0,-1 1 5 0,-2-7-8 15,2 2-7-15,-3-7 12 0,3 0 2 0,-2-1 11 16,-2-3-8-16,4-4-19 0,-3-1-3 0,-1-5 30 15,1-1-38-15,3-4 2 0,-4-1 14 16,2-1 9-16,-2-1 11 0,2-1-13 0,-4 0-2 16,-1 0-17-16,-2-2 7 0,-3 0-3 15,-2 3 2-15,-3 2 24 0,0 0 5 0,-1 2 4 16,-4 0-28-16,0 23 2 0,0-13 5 0,0-7 11 16,0-4 5-16,0-2-2 0,0-3-2 15,0 1 1-15,0-1-2 0,0-1-25 0,0-1 9 16,7-60 8-16,0 60-10 0,4 0-5 15,1 2-2-15,1 4 22 0,1 5-3 0,2 5 1 16,-3 0-5-16,-1 6-12 0,-2 2 4 0,4 4 6 16,-6 4 1-16,4 0-2 0,0 3-4 15,1 2 8-15,1 1-2 0,3 3-5 16,-1-1 3-16,4 2 6 0,-1 0-1 0,4 1-1 16,0 5 12-16,1-1-16 0,-2 2 29 0,5-1-6 15,-2 4-24-15,3 0 17 0,-3-1-10 0,2 6 9 16,-15 1-4-16,9 0-6 0,3 0 9 0,0 0-21 15,25 16 3-15,-25-7 0 0,-2-1 26 16,0 3-23-16,-3 1 4 0,1 0-4 16,-3 3-1-16,0-1-1 0,2 5 10 0,-3-5 10 15,1 4-18-15,-2-3 22 0,2-2-27 0,1 3 34 16,-2-2 2-16,1 0-29 0,2-2 0 0,-1-1 13 16,-3 1 2-16,3-1 4 0,0-2-15 15,1 0 19-15,0 2-23 0,-2 2 9 0,2-9-17 16,-4 3 19-16,-2-1 3 0,0 2 7 15,-1 0-17-15,-1-4 9 0,-4-4-9 0,0 3-2 16,-3-1 4-16,4-2 12 0,-3 0-5 0,0 2 10 16,-5-2-2-16,0 0 18 0,7 0-1 15,4 0-14-15,15-17-2 0,-12 7 9 0,-3-3-6 16,1-2 26-16,-2-1-32 0,1-1 13 16,-3 0-14-16,-2 0 3 0,3-5-2 0,-2 1 18 15,-2-2-24-15,1 4 1 0,-2-4 11 16,-3 1-29-16,2-2 27 0,0 4 23 0,0-4-4 15,-3 4-30-15,0 8 10 0,0-4-2 0,0-1-22 16,0-2-7-16,-11-20 21 0,9 19-7 0,2 1 22 16,-1-1 8-16,1 11 2 0,0-4-34 15,0 2-2-15,0 1 6 0,0-1 5 0,0 4-8 16,11-15 6-16,-5 11-13 0,0 1 33 16,1 5-49-16,-1-2 18 0,7-1 0 0,2 2 5 15,1 0 16-15,1 0-1 0,8 1-36 0,-1-3 47 16,6 6-37-16,3 1 7 0,4 1 13 15,-4-3-13-15,3 3-10 0,-18 0 7 0,9 0 7 16,5 0-1-16,1 0 4 0,2 0 26 0,-1 0-16 16,34 11-17-16,-34-8-14 0,-5 2 50 15,-16-5-23-15,8 0-15 0,-1 0 18 0,-2 0-11 16,14 9-20-16,-19-8 27 0,-4 0 18 16,-3 1-35-16,1-2 3 0,-2 2 9 0,-2-2 13 15,1 2-22-15,-1-2 4 0,1 0 14 16,-3 0-23-16,2 0 8 0,-1 0 4 0,-2 0-15 0,0 0 29 15,0 0-8-15,0 0-15 0,0 0 17 16,0 0 28-16,0 0-30 0,7 0-3 0,-7 0 29 16,0 0-25-16,0 0-5 0,0 0-14 15,0 0-13-15,0 0-30 0,7 0-14 0,-2 4-18 16,-5-2-38-16,-1 0-15 0,-3 0-40 0,0 0 17 16,1 3-282-16,-9 3 31 0,3-2 17 15,-5 0 41-15,4-2 58 0,1-3-12 16,9-1 12-16</inkml:trace>
  <inkml:trace contextRef="#ctx0" brushRef="#br0" timeOffset="184372.7801">30008 10151 283 0,'-4'-7'234'0,"0"0"-29"0,3 2-21 16,-3 1-1-16,3-2-20 0,-2 4-20 15,2-1-4-15,0-2-19 0,-2 3-24 0,1 1-17 0,-2-2-5 16,3 2-3-16,0 2-1 0,-1 2-15 16,1 0 13-16,0 5 0 0,-3 9-13 0,1 6 9 15,-1 1 12-15,4 4-25 0,-1-2 17 16,1-10-21-16,0 8 3 0,0 5 2 0,0 1-12 15,0 2 2-15,12 39 13 0,-10-27 1 16,2 4 11-16,1-1-28 0,0 6 20 16,-2-3-16-16,1 4 11 0,-2-1-3 0,3 1-18 15,1-3-3-15,-3 2 25 0,-3-26-22 0,0 11 1 16,0 8-11-16,9 57 30 0,-4-46-26 0,-2 1 2 16,-2 2-2-16,0 5 5 0,1-5 29 15,-1 2-16-15,-1-30-31 0,0 16 2 0,0 11 19 16,0 5-3-16,-12 74 16 0,9-68-3 15,-3 4-6-15,0-2-9 0,0 1 20 0,-1-4-3 16,1-1-2-16,-1 2 22 0,1-2-13 0,2 0-7 16,1 0-3-16,-3-4 8 0,2-3-21 15,2 1 5-15,-6-2-4 0,7 0-6 0,1-3 1 16,-4-2-10-16,3-4 7 0,0-1 19 16,-1-3-14-16,1-2-23 0,1-5 14 0,-1-1-19 15,0-4 1-15,1-3 12 0,-2 1-18 16,2-1 21-16,-1-5 6 0,-2-4-3 0,3-2-36 15,-1-2 14-15,1-19-2 0,0 9 0 0,0 1 2 16,0-3 0-16,0 0 0 0,0-7-41 0,0 0-55 16,0 0-32-16,-2 10-34 0,0-15-33 15,-4-7 16-15,-2-8-176 0,3-5 29 0,-5 3 27 16,1-6 26-16,-1 0 23 0,-3-5-148 0,0-3 17 16,-5 0 25-16,-5-5 8 0,-2 3 7 15</inkml:trace>
  <inkml:trace contextRef="#ctx0" brushRef="#br0" timeOffset="184890.1198">28905 12431 558 0,'-13'-9'221'0,"8"6"-46"15,-4-2 9-15,4 3-15 0,0-2-20 0,0 3-6 16,2 0-19-16,0-1-4 0,1 1-29 0,1 0-21 16,-1 1 6-16,0 0 8 0,2 0-20 15,1 0 16-15,2 1 15 0,3 0-8 0,12 2-16 16,1 2 6-16,8-2-2 0,6 1 9 16,4-2-29-16,9-2 6 0,-23 0 24 0,17 0-27 15,8 0-12-15,6 0-13 0,9 0 28 16,71-11-6-16,-58 8 2 0,4-1-31 15,6 0-6-15,3-1 23 0,7 1-18 0,0-1 1 16,5 1 4-16,3 1-1 0,6 0-22 0,10 0 22 16,1 0 0-16,1 0-10 0,2 1-14 15,-2 2 28-15,1-4-11 0,0 4-20 0,-63 0 13 16,27 0-9-16,15 0-2 0,3 0 2 16,110 12 2-16,-109-7-13 0,52-1 3 0,-17 5 7 15,-14 0 18-15,-14-1-12 0,-14 4 7 0,-7-7 2 16,-15-1-14-16,-11 1-12 0,-5 1 0 15,-6-5-3-15,-7 5 19 0,-7-6-6 0,-3 1 31 16,-21-1-13-16,7 0-9 0,0 0 34 0,0 0-22 16,-6 0-35-16,2 0 30 0,-4 0-13 0,0 0-17 15,-4 0 20-15,1 0-2 0,-4 0-34 16,-2-7 24-16,5-5-57 0,-19 6-29 0,4-6-65 16,-9 4 15-16,-8-5-141 0,-2-2-155 15,-11 1 4-15,-12-2 22 0,-7 0 26 0,-8-3 25 16,-3 0 17-16,11 8-38 0</inkml:trace>
  <inkml:trace contextRef="#ctx0" brushRef="#br0" timeOffset="186309.6598">28249 11644 296 0,'-5'-16'247'0,"2"6"-44"0,-3-5-21 15,6 2-31-15,0 6-22 0,0-1-4 0,0-1-10 16,0 1-10-16,0-7-17 0,0 2-1 16,13-16 9-16,-7 17-21 0,0-4-25 0,-2 5 6 15,1-1-1-15,3 1-9 0,0-5 11 0,3 2-14 16,3 1-17-16,0 3 0 0,4 0-6 16,0-1 22-16,4-3-21 0,-3 6-8 0,7-1 9 0,-2 1-3 15,4 3 8-15,1-1 4 0,2 0-6 16,0 3-3-16,2-2-16 0,-1 5 15 15,-17 0-2-15,14 0 0 0,1 0 1 0,4 0-3 16,0 0-10-16,40 13 11 0,-38-8 2 0,2 2-4 16,3 1-19-16,-1 1 21 0,3 6 4 15,1 2-1-15,-1 1-12 0,3 3 5 0,-1-2-5 16,0 6 12-16,-1 0-11 0,-3 1-1 16,4 4-5-16,-4-1 3 0,-1 1-1 0,-1 0-5 15,2 0 7-15,-5 2-9 0,0 0 14 0,-2-1 8 16,3 3-4-16,-1-3-13 0,-4 1 7 15,0-1 1-15,1 2 9 0,-3 0-5 0,0 2-12 16,0-1 2-16,-1 5 8 0,-2-1-13 0,-1 2 9 16,1 2 12-16,-2-2-22 0,-1 2 20 15,3-2-10-15,-1-2 15 0,-2-1-21 0,2 1 1 16,-1-1-3-16,0-2-4 0,-1-2 16 0,0-1-12 16,-3-1 8-16,0-2 9 0,2 1-14 15,-5-2-1-15,3 0 13 0,-3-2 0 0,-1 1-13 16,1-4 5-16,0 1 17 0,1-3-7 0,-3 2-16 15,2-4 4-15,-3 1 0 0,2-2 10 16,-3-3 1-16,4-2-13 0,-4-2-6 0,-2-1 28 16,-5-2-20-16,3 2 6 0,2-2-3 15,-7-2 15-15,0-2 8 0,-1-2-15 0,0 1-5 16,-3 0 16-16,1 0-2 0,2-3 23 16,-3 1-1-16,2 2-16 0,-1-1-20 0,2-2 13 15,0 1-6-15,0-1-5 0,3 0-4 0,-7 0-4 16,13 0 1-16,2 0 15 0,24-11-19 0,-17 6 31 15,4 0-27-15,-1 0-1 0,-1-1-7 16,0-3 21-16,0 4-36 0,0 1 39 0,-2-2-27 16,0 4 12-16,-2-1-10 0,0-5-1 0,-2 6-2 15,-1-1 12-15,-6 1-20 0,3-1 0 16,-2 3 7-16,-3-2-9 0,0 2 31 16,0-1-18-16,-1 0 22 0,-2-1-29 0,1 2 32 15,11-1-16-15,2-4 27 0,-2 5-42 0,5-3 14 16,0 1 20-16,-1-1-2 0,2-1-6 15,-1 1 30-15,0 1-59 0,-1-1 16 0,-1-2 28 16,0-1-22-16,-2 2-13 0,0-3 11 0,1 4 18 16,-3-2 10-16,2 1-20 0,-1-4 1 15,-4 8-14-15,4-7-13 0,-1-1 13 0,-1-2 0 16,0-1-2-16,3 0 17 0,0 0-13 0,-1-3 3 16,0 1-6-16,1-6 0 0,0 3 0 15,0-4-17-15,2 0 35 0,0-8-42 0,4 0 0 16,-3-3 34-16,1-4-14 0,1-3-25 15,-4 3 17-15,-2-2 0 0,3-1-9 0,-5-4 5 16,3 2 26-16,-7-2-34 0,3 2 37 0,-3 0-26 16,-1 2-7-16,-1-1 1 0,-2 0-6 15,2 0 28-15,-3 0-17 0,0-2-1 0,4 3 6 16,-5-3-15-16,0 1 6 0,3-4-14 0,-1 3-6 16,3-2 30-16,-3 2-22 0,4 1-4 15,2 1 33-15,0 3 7 0,0 3-35 0,-1-1 0 16,-2 4 15-16,3 1-5 0,-1 1 2 15,2 1 21-15,-2 4-35 0,4-2 39 0,-2 5-16 16,2 0-15-16,1 1 8 0,2 3 18 0,-1-1-9 16,3 0 18-16,20-2-17 0,-1-2-19 15,0 6 0-15,-1 4 19 0,2 0-15 0,-1 5 0 16,-2-2-6-16,1 1-5 0,-2 2 12 0,7-3 21 16,-5 4 0-16,-6 3-1 0,2-2-31 15,-4-3-3-15,-4 4-3 0,0-2-9 0,0 2 8 16,-2 2-10-16,-4-1-5 0,-6-1-21 15,-4-2-32-15,-2-1-18 0,-4 0-37 0,-6 5 14 16,0 0-191-16,6 2 25 0,-18 1-129 0,-7-8 25 16,6 5 75-16,-6 0 11 0,-12 0 4 15</inkml:trace>
  <inkml:trace contextRef="#ctx0" brushRef="#br0" timeOffset="187953.6376">28800 10962 229 0,'0'-12'190'0,"0"12"3"0,0-14-67 16,-17-4 11-16,20 3-29 0,-3 15-4 15,10-22-17-15,-1 9-37 0,2 2 2 0,5-2 30 16,0 5 6-16,1-2-30 0,2-1 0 0,4 3-4 15,-2 2 0-15,3-1 8 0,2 0-15 16,0 2 1-16,0 2 10 0,2 2-40 0,-3 1 26 16,-13 0-4-16,8 0-11 0,4 0-27 0,27 11 2 15,-26-6 25-15,1 2 2 0,1 3-7 0,-1-2 4 16,0 5-18-16,2-2 30 0,1 3-17 16,4 0-3-16,-4 1-4 0,3 0-18 0,-1 5 30 15,-2-2-9-15,3 2-24 0,-1 2 15 16,2-2 2-16,-1 3 8 0,-2-3 3 0,-1 5 1 15,0-1-4-15,-2-1-2 0,1 1-12 0,0 1 11 16,-2 1-5-16,2 1-3 0,-2-1-16 16,1 5 18-16,-2 0 1 0,1 2-6 0,-3-4 0 15,2 6 9-15,1 1-14 0,-1 0 14 0,2-2 3 16,-1 4 5-16,-2-2 1 0,6-1-19 0,-2-2 23 16,0 3 7-16,0-3-10 0,3 2 5 15,-1-5-9-15,0 4 1 0,2 0 4 0,0-2 3 16,1-1-15-16,1 2 3 0,2-2 5 15,-1 1-12-15,-2 0 14 0,1-1-11 0,1 1 7 16,1-2 0-16,2 2 10 0,0-1-13 0,2 0 0 16,-2 0 16-16,1-2-19 0,2 2 21 0,-2-4-17 15,1 1 8-15,-1-1-4 0,1 0-12 16,-1-5-1-16,-4 2-1 0,4 1 16 0,-2-5-3 16,0 4 2-16,-1-6-12 0,0 1 18 15,1 2-16-15,0-3-7 0,-2-1 2 0,0 1 21 16,3-1-21-16,1-1 21 0,-2 1-12 0,2-2 20 15,0 0 7-15,3-1-19 0,0-1 9 0,-2 0-17 16,2 1-13-16,-1 1 17 0,0-3-10 0,1 1-12 16,-2-1 22-16,2 1-14 0,0-5 26 15,-1 5-18-15,0-1-16 0,-3 0 4 0,25 6 14 16,-8-3 11-16,-7-1-22 0,-3-3 4 16,-3-1-15-16,-2-3 19 0,-7-2-24 0,-2 0 34 15,0-2 7-15,-2-2-38 0,-17-1 6 0,8 0-12 16,2 0 22-16,25-13-11 0,-20 5 21 15,-3 1-28-15,3-3 10 0,1-2 37 0,-1-3-33 16,0-4 20-16,-3 2-9 0,3-4-13 0,1-1-1 16,-4-2-1-16,3-2 1 0,-11-2 0 0,9-1 46 15,1 2-45-15,-5-6 6 0,5 3 11 16,-3-7 12-16,-1 3-32 0,3-7 18 0,3-7-28 16,-3 2 3-16,0 0 30 0,2-4-41 15,-1-3 19-15,3 6 29 0,-2-10-38 0,1 7-18 16,0 0 27-16,1-3-8 0,-1-2 39 0,2-2-15 15,-2 2-45-15,8-5 20 0,-9 1 1 16,0 2 24-16,-2 2-28 0,0-1 7 0,-1 6-9 16,-2 0 32-16,-1 8 6 0,-2 2-47 15,-2 5 12-15,2 2 3 0,-1 3-13 0</inkml:trace>
  <inkml:trace contextRef="#ctx0" brushRef="#br0" timeOffset="191061.7174">10996 10393 293 0,'0'0'102'16,"0"0"-3"-16,0 0-13 0,0 0-12 0,0 0-8 16,0 0 23-16,0 0 7 0,0 0-4 15,0 0 14-15,0 0-27 0,0 0-1 0,0 0-12 16,0 0-6-16,0 0 16 0,0 0-24 16,0-12 6-16,0 12-9 0,0 0-4 0,0 0-22 15,0 0 3-15,0 0-5 0,0 0-28 16,0 0 26-16,0 0 15 0,0 0-54 0,0 0 11 15,0 0 2-15,0 0-38 0,0 0 6 0,0 0 2 16,0 0-16-16,0 0 1 0,0 0-41 16,0 0-48-16,0 0-88 0,0 0 15 0,0 0-152 15</inkml:trace>
  <inkml:trace contextRef="#ctx0" brushRef="#br0" timeOffset="207311.3602">21803 10254 397 0,'0'0'215'0,"0"0"-21"0,0 0-32 15,0 0 18-15,0 0-32 0,0 0-2 0,27-9-22 16,-26 6-15-16,-2-2 0 0,1 0-13 15,1 1-9-15,-1 0-3 0,-1-1-16 0,1 5-8 16,0 0 13-16,0-7-14 0,0 0 5 0,0 7-12 16,0-9 4-16,-9-5-15 0,2 2 2 0,1-1-8 15,-2 1 6-15,3 1-4 0,-5-2 1 16,1 2 2-16,0-3-13 0,-2 2 6 0,-5-2 2 16,1-1-17-16,1 2 5 0,-4-1-18 15,1-2 1-15,-3 3 12 0,0-2 0 16,-1 1-11-16,-2-1-1 0,0 3 9 0,4-1-15 15,-4 2 9-15,1-2-4 0,0 3-9 0,-3 1 21 16,-1-2-12-16,-2 4-10 0,-1 0 6 16,0 1 0-16,-1 1-2 0,-4 1 5 15,4 2 3-15,-2 1-8 0,11 1-3 0,-7 0 4 0,-2 0 6 16,-2 0-11-16,1 0 10 0,-32 14-3 16,33-10 2-16,4 2-8 0,2-3-13 0,1 4 17 15,5-4-11-15,1 3 14 0,7-5-5 16,0 4 1-16,1-2 7 0,2 0-9 0,3 1-1 15,2-2 4-15,-4 2-9 0,3-1 9 0,1-2 3 16,0 4-3-16,0-3 6 0,0 0-8 16,0 2-2-16,2-2 1 0,-3-1 6 0,1 1-12 15,2 1 20-15,-2 0-14 0,1-3 10 0,0 1-15 16,1 2 7-16,-4-1-1 0,4-2-9 16,-1 2 20-16,0-2-9 0,1 0 0 0,0 1 6 15,0 0-19-15,0-1-6 0,-2 2-2 16,2-2-4-16,0 0-9 0,0 1-2 0,-2 0-19 15,2-1 0-15,0 0-34 0,1 2-20 0,0-2 9 16,1 1 9-16,0-1-77 0,-2 0-130 16,4-1-61-16,0-1 10 0,1 1 55 0,-1-2-22 15</inkml:trace>
  <inkml:trace contextRef="#ctx0" brushRef="#br0" timeOffset="208037.974">21088 9716 483 0,'1'-4'229'0,"-1"4"-18"0,2-4-26 0,-1 1-10 15,-1 2-13-15,0 0-35 0,0-1-31 16,0-2-2-16,0 3-15 0,-1 1-9 0,-1 0-14 16,0 1 4-16,-1 2 2 0,-2 0 1 0,1 0-2 15,-7 7-20-15,-1 0-11 0,-2 1 10 16,1 3 8-16,-2-3-19 0,0 1 3 0,-2 1-15 16,2 0 14-16,-3-1-1 0,1 1 8 0,-1-1-24 15,3 1 5-15,-2-1 8 0,2-3 10 16,0 3-9-16,0 0 7 0,-1-2-6 0,0-3 6 15,1 3 2-15,0-1-6 0,2 3-3 16,-1-6 10-16,4-1-22 0,0 0 9 0,-1 4 4 16,3-5 0-16,-1 0-1 0,2-1 3 0,3 0 5 15,0 0-7-15,0-1-23 0,0-2 4 0,1 3 1 16,2-3-5-16,-2 3-6 0,1-2 5 16,0 0-1-16,0 1 3 0,0 0-5 0,1 0 6 15,1 1-9-15,0-1 5 0,-1 2-9 0,1-4 14 16,0 0-1-16,0 0 3 0,0 8 8 15,0-8-4-15,12 16-7 0,-3-6 20 0,2 0-8 16,-2-2 0-16,1 1-14 0,0 1 22 16,1 1-25-16,0-3 11 0,2-1-4 0,-3 4-6 15,0-7 14-15,3 5-13 0,0-2 20 0,0 5-7 16,0-3-18-16,2 0 10 0,-8-3-14 16,5 2-2-16,-3-2 32 0,-3 1-34 15,1-3 6-15,-3 0-4 0,-1 0 19 0,1-2-7 16,-1 1-8-16,2-2 21 0,-4 3 11 15,2-3-25-15,-1 1 11 0,1-2-2 0,-2 4-9 16,0-4 2-16,1 0-2 0,0 1 1 0,0 0 20 16,-1 1-8-16,0-1-9 0,-1-1 12 15,0 0 16-15,0 0-4 0,0 0-19 0,0 0-22 16,0 0 39-16,0 0-9 0,0 0-25 0,0 0-2 16,0 0-15-16,0 0-7 0,11 5-21 15,-11-5-11-15,0 0-5 0,0 0-41 0,-1-2-30 16,1 2-18-16,0-2 13 0,0 1-186 0,-2 0-88 15,2-2 37-15,0 2 9 0,-3-3 8 16,3 3 69-16,0-1-21 0</inkml:trace>
  <inkml:trace contextRef="#ctx0" brushRef="#br0" timeOffset="213707.712">18246 9086 490 0,'0'0'155'0,"0"-14"-48"0,0 14 34 16,0 0-41-16,0 0 0 0,0 0 6 0,0 0-9 16,0 0-17-16,0 0-11 0,0 0 21 0,0 0-12 15,0 0-11-15,0 0 10 0,-5 4-2 16,9 11-14-16,1-3 6 0,-4-2-9 0,3 8 1 16,1-2-14-16,-1 3-2 0,1-2-1 0,-2 1 1 15,4 2 0-15,-4-3-19 0,2 3 11 16,0-2-23-16,-2 2 14 0,1-4-2 0,-1 1 3 15,5 1-13-15,-3-3 8 0,1-1 5 16,-2 1-3-16,1-5-23 0,-1-3 6 0,0 1 13 16,1-3-9-16,-2-1 9 0,-2-1-11 0,2 0 31 15,-2-1 6-15,0 1 1 0,0-3 20 0,2 1 13 16,-3-1-28-16,0 0 17 0,0 0-10 16,10-11-17-16,2-4 17 0,-3 1-15 15,-2-4 17-15,2 2-25 0,-1 2 17 0,-2-3 20 16,1 3-47-16,-3 3 35 0,-2 1 1 0,3 3-19 15,-4 0-15-15,2 2 2 0,-2 1-9 0,1 1 4 16,0 0-6-16,-2 1 17 0,1-1-15 16,1 3-10-16,-1 0 17 0,-1 0-1 15,0 0-28-15,0 0 6 0,9 11-4 0,-6-6 16 0,4 12-2 16,1-3-12-16,0-2-3 0,-1 3 25 16,3-1-32-16,1-2 9 0,5 1 29 0,-3-1-49 15,-4-1 17-15,8-3-13 0,-2-2 8 0,4 0 14 16,-5-3 22-16,3-1-31 0,-3-2 4 15,-14 0 7-15,15 0-10 0,-1 0 15 16,17-17 7-16,-17 9-2 0,0-3-1 0,-4 1-1 16,-2-2-1-16,1-3-1 0,-4 0-12 0,-3-3 16 15,4 0 15-15,-6 9-3 0,0-6-3 0,0 1-17 16,0-1-2-16,0-3-2 0,-16-14 0 16,11 17-1-16,1 4 0 0,-1-3-1 0,-1 4-3 15,1-4-4-15,0 6-18 0,2 1-20 16,-2 2 4-16,2 0-17 0,2 1-11 0,-1-1-11 15,0 3-37-15,1 2-14 0,-1-1 8 0,2 1-23 16,0 0 0-16,0 0-21 0,-7 12 14 16,5-6-168-16,-1 1-107 0,3 0 28 0,-2 8 21 15,2-8 57-15,0 0-9 0,0 2 15 16</inkml:trace>
  <inkml:trace contextRef="#ctx0" brushRef="#br0" timeOffset="214141.0312">18976 9158 560 0,'5'-4'211'0,"-3"1"-25"15,-1 2-27-15,0 0-11 0,3-1-36 0,-2 1-3 16,-2 2-6-16,0-1-14 0,0 3-21 16,0 1 4-16,0 3-3 0,-6 8-26 0,2 0 12 15,4-9 0-15,-2 13-24 0,2-9-6 16,-3 8-13-16,3-5 10 0,0-13-5 0,0 11-24 15,0-3 7-15,0 1 28 0,0-3-8 0,0-6-16 16,13 15-2-16,-11-10 11 0,0-3-26 16,0 0 29-16,1-1 4 0,-1 1-16 0,2-2 21 15,-1-2 10-15,1-1 5 0,1 2-7 16,0-1 28-16,-1-1-10 0,-2 0 0 0,3 2-11 16,-2-1 16-16,-1 0-8 0,2 0-13 0,-1 1-2 15,-2-1-1-15,3 1-11 0,-2 1 1 0,-2 0 7 16,0 0-15-16,0 0 3 0,0 0-11 15,13 11 19-15,-13-5-4 0,2-1-10 0,-2 1-5 16,-2-1 11-16,-2 10-6 0,4-7-8 16,-11 15 5-16,2-9 10 0,1-1 7 0,-1-1-19 15,-1 2 6-15,-1-2 5 0,0 2-8 0,-4-3-10 16,2 1 10-16,-1-1-13 0,0 0-27 16,3-1-29-16,-2 2-18 0,-3-2-22 0,1 5 9 15,0-3-101-15,-4 1 14 0,-2-1-256 16,3-2 26-16,-2 1 58 0,-2-1 32 0,4 0 9 15</inkml:trace>
  <inkml:trace contextRef="#ctx0" brushRef="#br0" timeOffset="214790.9363">18338 10063 623 0,'4'-1'230'16,"-3"-2"-12"-16,0-1-35 0,-1 3-26 0,2 0-11 16,-1-1-9-16,-1 2-11 0,3 2-25 15,-1-1-7-15,-2 4-19 0,1-1 13 0,1 3-30 16,4 11 7-16,-6 6-18 0,4-2 10 15,-1 1-23-15,-1 0 11 0,3 0-15 0,2-2 12 16,-5-1-20-16,2 1 7 0,2-4-5 0,0 0 3 16,-2-9 6-16,0 3-2 0,0-5-7 15,0 1-6-15,-1-1 24 0,1-4 5 0,-2-1-3 16,2 1 2-16,0-1-6 0,-1-1 27 16,-3 0-12-16,15-14-10 0,-9 9 5 0,4-7-8 15,-6 3 19-15,5-9 12 0,-1 3-12 0,-1 4 17 16,-3 1 13-16,1 4-5 0,-1 0-34 15,-1 1 4-15,-2-1 10 0,2 4-19 0,-2-2-12 16,0 2-6-16,0-1 12 0,1 0-17 0,-1 3-23 16,2 0 41-16,0 0-34 0,-3 0 2 0,0 0-8 15,0 0 13-15,5 0-11 0,7 9 0 16,2 0-14-16,-2 3-2 0,0-8-9 0,4 3 45 16,-5-3-16-16,4 1 11 0,3-5-45 15,-2 2 25-15,-16-2-10 0,10 0-8 0,0 0 19 16,-1 0 11-16,-2 0 5 0,12-13 7 0,-13 6-4 15,2-7-2-15,-3 5-2 0,-2 0-1 16,-2 0-1-16,1 0 1 0,1 2-12 0,-3-2 14 16,0 9-1-16,0-8-1 0,0 0-16 15,0 2-9-15,0 0 15 0,0 0-42 0,-13-16-4 16,12 12-11-16,-1 2-8 0,1 1-21 0,0 3-37 16,0-2-29-16,1 1 11 0,0 5-18 0,0 0-26 15,0 0 34-15,11-14 13 0,4 8-73 16,0-2-35-16,0-1-29 0,2 1-34 0,-5 0-16 15,4 0-30-15,-1 0 9 0,-2 4 33 16,-3 0 52-16</inkml:trace>
  <inkml:trace contextRef="#ctx0" brushRef="#br0" timeOffset="215141.1989">18897 9994 314 0,'5'-2'123'0,"1"-2"75"0,-2 3-19 15,0 1-12-15,-1 0-1 0,-1-2-24 0,3 1-5 16,-2-2-35-16,-1 3 3 0,0 0-4 16,0-1-8-16,1 2-21 0,-1-1 3 0,-2 1-11 15,2 2-5-15,-1-1 7 0,-1 3-26 0,1-1 12 16,0 1-26-16,1 0 16 0,-2 2-8 15,2 12-4-15,-2-9-19 0,0 3 3 0,0 3 10 16,0 1-5-16,14 23-8 0,-12-23 13 0,1 1-1 16,1 1 1-16,0-1-8 0,0-1 0 15,0 0-3-15,-3-6-21 0,4-2 23 0,-4-3-6 16,1-1 5-16,-1-1-15 0,-1-2 36 0,1 3 9 16,-1-2 23-16,0-2-1 0,0-1 12 15,0 0-3-15,-2 2 12 0,-1-4-4 16,-2 0-6-16,4-2 7 0,-7-10-19 0,0-1 15 0,3-4-17 15,1-2-8-15,2 0-5 0,2-3-5 16,0-2 24-16,0 13-10 0,0-5-38 0,0-4 4 16,13-21 11-16,-8 25 9 0,1-1-23 0,-1 5-14 15,0 2-32-15,-1 3-9 0,-3 2-31 16,2 2-35-16,-2 1-1 0,3 1-27 0,-4 5-38 16,0 2 15-16,0-1-203 0,-6 12-78 15,-3 2 33-15,-4 5 33 0,-4-2 43 0,1 6-4 16,-3 5 1-16,-2 1 25 0</inkml:trace>
  <inkml:trace contextRef="#ctx0" brushRef="#br0" timeOffset="216057.8607">18135 11947 354 0,'-2'-16'262'0,"0"3"-53"0,2 1 1 0,0 5-31 15,0-3-10-15,0-1-11 0,0 1-7 16,0 1-12-16,0 1-2 0,0 2-24 0,0 0 3 16,0 6 0-16,0-8-29 0,0 8-3 0,0-8-12 15,0 8-4-15,0 0-20 0,0 0 8 0,0-11-18 16,2 15 6-16,1 0 4 0,1 13 8 16,1 1-25-16,2 2 28 0,-5 1-18 0,6 1 16 15,-5 3-17-15,3-2 8 0,0 2-11 16,-1 0 0-16,4-2-27 0,0 0-1 0,0-2 8 15,-2-1-13-15,3-2 12 0,-1-2-9 0,0-1-7 16,2-3 26-16,-2-1-13 0,-3-2-15 16,0-2 6-16,-2-1-3 0,-1-3 23 0,0 0 0 15,-2 1 13-15,1-3 7 0,1-1-10 16,-3 0 15-16,0 0-25 0,0 0-20 0,8-15 20 16,-6 9 17-16,1 2-3 0,-2 2 21 0,1-4-14 15,1 3-9-15,-2-1 1 0,1 1 11 16,-1 0-4-16,-1 0-21 0,3 2-15 0,-2 0 7 0,0 1 1 15,-1 0-1-15,0 0 0 0,0 0 1 16,16 21-21-16,-9-5 12 0,0-4 7 16,2 4-34-16,0 1 28 0,2-2-10 0,1 0 17 15,0-2-16-15,-1 2 14 0,0-4-7 0,8-4 1 16,-8 2 18-16,4-1-31 0,-6-6-12 16,2-1 18-16,-2 3 35 0,-9-4-28 0,7 0 6 15,3 0-6-15,9-17-5 0,-10 7 25 0,1-5-16 16,-1-1-3-16,-2-1 13 0,-4-3-3 15,1 0-3-15,0-5-2 0,-4 4-10 0,0 0-1 16,0-3-2-16,0 15-13 0,0-6 19 0,0-3-1 16,0 1-1-16,0-2-6 0,-6 1 3 15,-7-11-4-15,5 15-26 0,3 7 40 0,0-2-28 16,1 2-25-16,-2 2-23 0,-1-6 2 16,-2 3-6-16,4 7-25 0,0-1-11 0,3-1-7 15,-2 3-9-15,4 0-13 0,0 0 10 16,0 0-21-16,0 0 0 0,-3 8 13 0,4-7-33 0,2 2-11 15,0-3-6-15,-1 3-27 0,2-3-2 16,1 2-61-16,-1-2-17 0,2 1-43 0,-1-1 13 16,3 1 6-16</inkml:trace>
  <inkml:trace contextRef="#ctx0" brushRef="#br0" timeOffset="216323.8589">18627 11962 448 0,'5'0'216'0,"-1"0"-14"0,0 0-58 0,0 2 5 15,-2-2-20-15,3 1-12 0,-1 0-9 0,0 1-29 16,0 0 19-16,-2-1-8 0,2-1-25 0,0 1 9 15,1 2 2-15,3 0-6 0,-4-1-20 16,2 1 14-16,1-2-4 0,-2 2-10 0,2-3 19 16,13 3-9-16,-10-3-8 0,1 0 11 15,2 0-5-15,19-14-11 0,-17 10 1 0,-4 0 1 16,-1 0 2-16,-4-2-1 0,-1 1 4 0,0-1 4 16,-1 2 0-16,-1 0-14 0,-2-1 5 15,-1-1-14-15,0 6 24 0,0 0-39 0,0-7 15 16,0 0 8-16,-15-10-9 0,8 10-34 15,-7 0-25-15,3-1-20 0,-2 4-40 0,0 4-22 0,5 0 9 16,-4 0-112-16,-20 16-169 0,15-12 29 16,3 5 21-16,-1 0-39 0,-2 7 27 0,-3-1 34 15,0 0 38-15</inkml:trace>
  <inkml:trace contextRef="#ctx0" brushRef="#br0" timeOffset="216841.8909">18530 12518 340 0,'0'-2'306'0,"0"1"-70"16,1 0-33-16,3-4-7 0,-1 0-21 0,8-8-31 15,3 0-16-15,0-1 15 0,4-3-21 16,-2 1-8-16,8 0-17 0,1-2-7 0,3-1 1 15,6-1-31-15,0 2 18 0,-2 0-18 16,1-1 10-16,1-1-14 0,-2 2-3 0,0 0-6 16,-2 2-5-16,-3 0 16 0,0 1-34 15,-4 0 14-15,0 2-5 0,-4 0-7 0,2 1-4 16,-5 2-33-16,-2 1-23 0,-2 1 0 16,-6 3-24-16,-1 2-51 0,0 3 10 0,-7 3-1 15,-1 1 8-15,-8 5-29 0,-2 3-23 0,-5 4 5 16,0-2 7-16,-5 3 27 0,3-4-5 15,-1 5 40-15,-1 3 7 0,0-2 6 0,-1 2 17 16,1 0 4-16,-1 1 77 0,0 2 9 16,2-5-2-16,2 1-2 0,3-2 21 0,0 1-24 15,0-1-4-15,5-1 2 0,-4-2 5 16,6-3 7-16,4-2 17 0,1-4-8 0,0 1 4 16,4-3 9-16,0-1 9 0,0-3 6 15,0 0 9-15,0 0-25 0,13 1-12 0,4-8 1 16,-1-4 9-16,2 0-24 0,3-3 16 0,-3-1-20 15,2-2-6-15,-1-1 20 0,2-1-37 16,0-2-13-16,0 1-14 0,-1-5-45 0,-1 0-41 16,1-2-17-16,4-1 10 0,-4-5-186 0,-2 2-109 15,1-4 23-15,-2-5 22 0,4-3 27 0,-4 0 49 16,1-2-28-16</inkml:trace>
  <inkml:trace contextRef="#ctx0" brushRef="#br0" timeOffset="221737.0258">18407 9738 280 0,'0'0'220'15,"0"0"-51"-15,0 0 2 0,0-12-14 16,0 12-2-16,0 0-13 0,0 0-19 0,0 0-21 16,18-23-5-16,-18 20-2 0,0 0 1 0,1 2-24 15,-1 0-26-15,3-1 20 0,-3-1-9 0,0 1-14 16,5 1-3-16,-3 1 6 0,1-4-10 15,0 2-15-15,2 0-1 0,1-1 14 0,8-5-6 16,2 2-9-16,3 0 1 0,0-1 5 16,5 1 5-16,2-2-4 0,2 2-12 0,0-2 5 15,0 3-3-15,0-1-3 0,3 0-11 0,-3 1-3 16,3-1 14-16,-1 1 1 0,1-1-3 16,1 3-11-16,-3-1 7 0,0 0 5 0,-1-1-4 15,0 1 2-15,-4-1-8 0,-1 3-7 0,-1-2 13 16,1 2 12-16,-6-1-5 0,-5 0-3 15,-4 0-4-15,2 1 16 0,-3 1 1 0,-1 0-8 16,-2 1-3-16,0-1 2 0,1 1 14 0,-3-3-4 16,1 2-20-16,-1 1 15 0,1-1-12 15,-2 1-22-15,2 0-24 0,-3-2-31 0,0 2-20 16,-3 0 9-16,1 2-98 0,-3-1-167 16,-1-1-30-16,-9 6 48 0,1 0 26 0,-2 0-10 15,0 1 5-15</inkml:trace>
  <inkml:trace contextRef="#ctx0" brushRef="#br0" timeOffset="222223.6165">18682 10572 290 0,'-4'2'214'0,"2"0"-50"0,-1 0 3 15,1-1-27-15,-1 2 7 0,4-3 0 16,1 0-11-16,-2 0-62 0,2 0 17 0,2-1-19 16,2-1 30-16,8-3-25 0,5 0-33 0,0-4 24 15,2 0-6-15,2 2-5 0,3-2-30 0,-2-1 0 16,2 2 30-16,-1-2-9 0,1 0-25 0,1-2 16 16,-1 1-10-16,0-3-11 0,2-1 30 15,-1 2-12-15,0-2-28 0,-2-1 25 16,1 2-4-16,-4-1 6 0,2 3-19 0,-1-5 9 15,-3 2 3-15,1 2-13 0,-1-2 1 16,-1-1 3-16,0 1-6 0,1 0-1 0,-5 1-15 16,-1 2-5-16,-7 4-9 0,-1 0-12 15,-1 3-39-15,3 1 4 0,-6 0-201 0,0 0 23 16,-2 3 17-16,0 1-104 0,-3-1 24 0,-2 2 15 16,-1 0 9-16</inkml:trace>
  <inkml:trace contextRef="#ctx0" brushRef="#br0" timeOffset="222804.403">18655 12283 556 0,'-2'2'127'0,"2"0"-9"0,-2 0 37 16,1-2-28-16,1 1-27 0,1-1 26 0,-3 0-10 16,2 0-13-16,-4 1 10 0,4-1-18 0,0 2-9 15,0-2-5-15,0 0-3 0,4-2 1 16,0 1 5-16,1 0-31 0,8-6 11 0,11-3-10 15,0-2 2-15,0 1-7 0,6-1-5 16,-2-3-10-16,8-1 6 0,1-3-2 0,1 2-9 16,-1-3-23-16,3 3 12 0,-3-4 13 0,0 3-17 15,-4-2 0-15,2 1 5 0,-3 1-1 16,-3 2-15-16,-2 2 14 0,-1-2-13 0,-4 5 9 16,0-3-5-16,-4 6 8 0,-4-4 5 0,0 5-17 15,-5-4 18-15,0 5-12 0,-1 0-27 16,-6 2 1-16,4 0 6 0,-4-1-44 0,-1 2-5 15,-1 0-52-15,0 3 7 0,0 0 10 0,0 0-139 16,0 0-133-16,0-7 23 0,-11-2 26 16,8 4 2-16,-9-5 11 0</inkml:trace>
  <inkml:trace contextRef="#ctx0" brushRef="#br0" timeOffset="247045.2371">17756 8290 317 0,'0'-14'150'0,"-16"14"10"0,16 0-27 15,0 0-24-15,-31-14 4 0,26 12-10 16,-2 4-27-16,0-2-15 0,2 1 22 0,5-1-25 15,-7 0-9-15,-16 9 20 0,13-6 6 16,-3 6-34-16,-3 1 0 0,3 2 23 0,-4 0 6 16,4 0-15-16,-2 2-7 0,1 1 13 15,1 1-11-15,-2 4-4 0,2-5 4 16,2 4-3-16,-1 1 0 0,1-2-25 0,2 3 7 16,0 4-6-16,1-6 6 0,2 6-3 0,1-6 7 15,2 4 5-15,2-4-26 0,-3 4 21 16,4-1-10-16,0-11 3 0,0 6 2 15,0 5-12-15,0-1 18 0,0 2-24 0,0 4 6 0,0 0 7 16,12 26-5-16,-11-25-1 0,1 1 7 16,-2-13-7-16,0 7 3 0,0 4-4 0,0 0 4 15,0 3-3-15,0 0 3 0,0-3-2 16,0 3-3-16,-11 28 1 0,6-28-1 0,-4-2-6 16,0-3 20-16,-1 2-3 0,-3-1-5 0,-3 0-15 15,0-1 18-15,-1-1-17 0,-1 0 4 16,-1-1 12-16,0 1-3 0,0-1-13 0,1-1 5 15,-4-1-3-15,1-2 14 0,-1-1-16 16,4-4 3-16,-3 2 7 0,1-5-9 0,-2 0 2 16,2 1 3-16,2-1-7 0,1-5 0 0,3 1 6 15,3-6-14-15,2 1 10 0,9-2 8 0,-9 0-16 16,2 0 2-16,7 0 0 0,-14-10 5 0,12 5-1 16,2 0-12-16,1-2-3 0,7-7-4 15,0-2 9-15,2 2 11 0,-1 0-8 0,4 0 5 16,-1-1-2-16,1 5 3 0,-2 0-8 15,0 0 12-15,3 2-8 0,-5 2-6 0,0 2-3 16,-3 1 7-16,3-1 2 0,-3 4-1 16,-1-2-7-16,1 2 10 0,-1 0 0 0,-5 0-16 15,0 0 12-15,10 0-12 0,8 12 17 16,-9-5-14-16,2 2 8 0,-4 0 11 0,1 3-17 0,-1 5 6 16,-1-1 9-16,1 1-4 0,-5 5-4 15,2 3 8-15,-1 0 5 0,-3 5 10 0,0-13-16 16,0 6 5-16,0 4 12 0,0 4-18 15,-14 31 2-15,10-29-1 0,-3 4-2 0,1 1 12 16,0 3 7-16,-2-2-25 0,-1 5 5 0,-1 0 5 16,1 1-1-16,0-1 2 0,-1 0 0 0,1-1 11 15,0 3-2-15,0 0-21 0,-1 0 14 16,1 2 21-16,1-1-31 0,-2 0 8 0,1 0 3 16,0 0 24-16,0-2-13 0,-1 0-20 15,5 1-2-15,-3-2 25 0,-2 1-12 0,1-1 5 16,4-1-17-16,-3-3 23 0,0 2-4 0,-1 1-26 15,2 0 2-15,0 2 5 0,1 2 10 16,-1 0-6-16,0 1-6 0,0 0 13 16,0-1-17-16,2 1 25 0,-3 0-22 0,3 0 1 15,2 2-4-15,-3-6-3 0,-1 1 27 16,4 0-8-16,-2-1-18 0,3-1 3 0,2-1 6 0,-2-2 4 16,2-21 1-16,0 9-11 0,0 7-6 15,0 1 2-15,0 0 14 0,0-2 19 0,0 0-3 16,9 32-29-16,-4-36 12 0,0-1-16 0,-1-1 20 15,1 4 7-15,-1-5-6 0,-2 1-26 16,5-6 23-16,3 1-21 0,-4-1 3 0,2-4 4 16,1 1 2-16,0-3 8 0,0 2 18 15,-4-4-28-15,6-2 19 0,0 1-21 0,0-2 19 16,3-4 7-16,0 2 3 0,3-3-1 0,-3-3 6 16,-1 1 17-16,5-2-7 0,-2-2-15 0,2 1 20 15,-8-1-31-15,4 0 15 0,0 0-9 16,2 0 14-16,-2 0 15 0,10-10-22 0,-14 7-15 15,-3 2 20-15,-1 0-5 0,-1 0-2 0,0 1 7 16,0-2-5-16,-1 1-2 0,0 1-2 16,1-1-22-16,-2 1 19 0,-1-3-2 0,1 3 0 15,1-2-1-15,-4 2-3 0,2 0-16 16,1 0 16-16,-1 0-4 0,1-1 24 0,-3 1-10 16,1 0-3-16,2-2-35 0,-3 2-5 0,1 0-38 15,0-1-31-15,-1 1-15 0,2 0-41 0,-4 0-34 16,2 0 17-16,-2 0-155 0,-2-2-149 15,-1 4 35-15,0-2 29 0,-2 0 25 16,0 1-11-16,-6 2 17 0,5-3 7 0</inkml:trace>
  <inkml:trace contextRef="#ctx0" brushRef="#br0" timeOffset="257819.8108">16757 11512 314 0,'0'0'49'0,"0"0"39"0,-13 0-58 16,13 0 13-16,0 0 26 0,0 0-42 15,0 0-16-15,0 0 9 0,0 0 4 0,0 0-4 16,0 0-9-16,0 0 15 0,0 0-19 16,0 0 33-16,0 0-31 0,0 0 26 0,0 0 2 15,0 0 5-15,0 0-37 0,0 0 31 16,0 0-6-16,0 0-1 0,0 0-3 0,0 0 17 15,0 0 16-15,0 0-7 0,0 0-31 0,0 0-3 16,0 0 21-16,0 0-3 0,0 0-5 0,-3 2-3 16,10-4-2-16,11-2-10 0,-1-3 4 15,-1 2 1-15,3-1-3 0,3-1-39 0,-4-1-3 16,0-1 1-16,1-1 40 0,-1-3-2 0,1 3-2 16,-1 2-5-16,1-3 10 0,-1 2 6 15,-3 0 8-15,2-3-18 0,-3 4 0 0,-4 0-22 16,3-1 6-16,-2 1-1 0,2 0 14 15,-1-1 6-15,-1 1-15 0,-1 3 15 0,-3 2-2 16,-1-1-2-16,-1 2-1 0,-1-1-84 0,1 2-14 16,-2-1-58-16,2 1-93 0,-5 1-91 0,0 0 5 15</inkml:trace>
  <inkml:trace contextRef="#ctx0" brushRef="#br0" timeOffset="258263.1988">16853 11601 282 0,'0'2'71'0,"1"-2"18"0,1 0-28 15,1 0 6-15,2 2-34 0,0-4 4 16,0 2-5-16,11-3 4 0,3-4-2 0,-3 1-6 15,2-3 1-15,3 0 15 0,-3-2 5 0,2-1-26 16,-1-1-3-16,2-2 25 0,-2 2-7 16,3 1-4-16,-3-3 2 0,1 2-14 15,-2-1-17-15,-4 3-1 0,0-1-1 0,2 2 0 16,-2-2 0-16,0 2 7 0,-1-2 12 0,-2 4-1 16,-2 3 19-16,-3-1-16 0,1 0-4 15,-2 2 1-15,0 0-45 0,-1 3-20 0,0-1-28 16,-2 0-79-16,1-1-88 0,-2 3-87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5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4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9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4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9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1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2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8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F5AF0-EDF8-41E0-8DE1-93E12B6351FB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246BA-1F5D-46A7-B4E1-0B8DCA51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2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07000" y="211320"/>
              <a:ext cx="9594000" cy="5548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9440" y="201600"/>
                <a:ext cx="9610920" cy="55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04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4" y="38100"/>
            <a:ext cx="7096125" cy="3305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39520" y="428040"/>
              <a:ext cx="5179320" cy="808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1240" y="419760"/>
                <a:ext cx="5196240" cy="8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2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0" y="123825"/>
            <a:ext cx="7419975" cy="31337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23680" y="1193040"/>
              <a:ext cx="6832440" cy="3553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5040" y="1185840"/>
                <a:ext cx="6847920" cy="35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4369"/>
            <a:ext cx="5857875" cy="2533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080640" y="334440"/>
              <a:ext cx="2651040" cy="3698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69840" y="329760"/>
                <a:ext cx="2665800" cy="37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62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1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87520" y="153000"/>
              <a:ext cx="11602440" cy="4910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160" y="144000"/>
                <a:ext cx="11621160" cy="49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46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231" y="534194"/>
            <a:ext cx="3495675" cy="2447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292400" y="2136960"/>
              <a:ext cx="9720" cy="22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7000" y="2131200"/>
                <a:ext cx="2088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4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1" y="69668"/>
            <a:ext cx="5953125" cy="258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314760" y="135000"/>
              <a:ext cx="5374440" cy="1853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8640" y="126000"/>
                <a:ext cx="5389920" cy="18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1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2" y="163014"/>
            <a:ext cx="7058025" cy="56959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20080" y="239040"/>
              <a:ext cx="11172600" cy="6466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840" y="232200"/>
                <a:ext cx="11184840" cy="64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42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6719" cy="31297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05960" y="817200"/>
              <a:ext cx="11432520" cy="5035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160" y="808920"/>
                <a:ext cx="11455560" cy="50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8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3" y="262618"/>
            <a:ext cx="4055609" cy="28561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60880" y="60120"/>
              <a:ext cx="11527920" cy="619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760" y="55080"/>
                <a:ext cx="11541600" cy="62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2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Anand</dc:creator>
  <cp:lastModifiedBy>Pritam Anand</cp:lastModifiedBy>
  <cp:revision>3</cp:revision>
  <dcterms:created xsi:type="dcterms:W3CDTF">2022-02-14T13:54:46Z</dcterms:created>
  <dcterms:modified xsi:type="dcterms:W3CDTF">2022-02-15T04:09:43Z</dcterms:modified>
</cp:coreProperties>
</file>